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presProps.xml" ContentType="application/vnd.openxmlformats-officedocument.presentationml.presProps+xml"/>
  <Override PartName="/ppt/media/image28.png" ContentType="image/png"/>
  <Override PartName="/ppt/media/image1.jpeg" ContentType="image/jpeg"/>
  <Override PartName="/ppt/media/image3.png" ContentType="image/png"/>
  <Override PartName="/ppt/media/image2.png" ContentType="image/png"/>
  <Override PartName="/ppt/media/image4.png" ContentType="image/png"/>
  <Override PartName="/ppt/media/image5.png" ContentType="image/png"/>
  <Override PartName="/ppt/media/image34.jpeg" ContentType="image/jpe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9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35.png" ContentType="image/png"/>
  <Override PartName="/ppt/media/image36.png" ContentType="image/png"/>
  <Override PartName="/ppt/media/image37.png" ContentType="image/png"/>
  <Override PartName="/ppt/media/image38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" name="PlaceHolder 6"/>
          <p:cNvSpPr>
            <a:spLocks noGrp="1"/>
          </p:cNvSpPr>
          <p:nvPr>
            <p:ph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9" name="PlaceHolder 7"/>
          <p:cNvSpPr>
            <a:spLocks noGrp="1"/>
          </p:cNvSpPr>
          <p:nvPr>
            <p:ph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ctr">
              <a:lnSpc>
                <a:spcPct val="90000"/>
              </a:lnSpc>
              <a:buNone/>
            </a:pPr>
            <a:r>
              <a:rPr b="0" lang="ru-RU" sz="6000" spc="-1" strike="noStrike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b="0" lang="ru-RU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  <a:buNone/>
            </a:pPr>
            <a:fld id="{2D4A52A0-7988-4386-BE55-FA97B150D7C6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10.1.23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  <a:buNone/>
            </a:pPr>
            <a:fld id="{ACE767D4-D232-480C-A3FB-90B50A63286F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pic>
        <p:nvPicPr>
          <p:cNvPr id="4" name="Рисунок 6" descr="http://C4238D31EF045EF67A8AED69794A819D.dms.sberbank.ru/C4238D31EF045EF67A8AED69794A819D-CF393265A1E908489045C9CAFBC0AD43-5F2436317AED50C8263DE921C19C013D/1.png"/>
          <p:cNvPicPr/>
          <p:nvPr/>
        </p:nvPicPr>
        <p:blipFill>
          <a:blip r:embed=""/>
          <a:stretch/>
        </p:blipFill>
        <p:spPr>
          <a:xfrm>
            <a:off x="0" y="0"/>
            <a:ext cx="1080" cy="1080"/>
          </a:xfrm>
          <a:prstGeom prst="rect">
            <a:avLst/>
          </a:prstGeom>
          <a:ln w="0">
            <a:noFill/>
          </a:ln>
        </p:spPr>
      </p:pic>
      <p:sp>
        <p:nvSpPr>
          <p:cNvPr id="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Пятый уровень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  <a:buNone/>
            </a:pPr>
            <a:fld id="{F9C5A344-6C5A-448E-B74C-75D9C68E0F98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10.1.23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  <a:buNone/>
            </a:pPr>
            <a:fld id="{B5459223-0AF4-4636-B64A-99B3C552ED1A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pic>
        <p:nvPicPr>
          <p:cNvPr id="47" name="Рисунок 6" descr="http://C4238D31EF045EF67A8AED69794A819D.dms.sberbank.ru/C4238D31EF045EF67A8AED69794A819D-CF393265A1E908489045C9CAFBC0AD43-5F2436317AED50C8263DE921C19C013D/1.png"/>
          <p:cNvPicPr/>
          <p:nvPr/>
        </p:nvPicPr>
        <p:blipFill>
          <a:blip r:embed=""/>
          <a:stretch/>
        </p:blipFill>
        <p:spPr>
          <a:xfrm>
            <a:off x="0" y="0"/>
            <a:ext cx="1080" cy="1080"/>
          </a:xfrm>
          <a:prstGeom prst="rect">
            <a:avLst/>
          </a:prstGeom>
          <a:ln w="0">
            <a:noFill/>
          </a:ln>
        </p:spPr>
      </p:pic>
      <p:pic>
        <p:nvPicPr>
          <p:cNvPr id="48" name="Рисунок 7" descr="http://C4238D31EF045EF67A8AED69794A819D.dms.sberbank.ru/C4238D31EF045EF67A8AED69794A819D-CF393265A1E908489045C9CAFBC0AD43-5F2436317AED50C8263DE921C19C013D/1.png"/>
          <p:cNvPicPr/>
          <p:nvPr/>
        </p:nvPicPr>
        <p:blipFill>
          <a:blip r:embed=""/>
          <a:stretch/>
        </p:blipFill>
        <p:spPr>
          <a:xfrm>
            <a:off x="0" y="0"/>
            <a:ext cx="1080" cy="1080"/>
          </a:xfrm>
          <a:prstGeom prst="rect">
            <a:avLst/>
          </a:prstGeom>
          <a:ln w="0">
            <a:noFill/>
          </a:ln>
        </p:spPr>
      </p:pic>
      <p:pic>
        <p:nvPicPr>
          <p:cNvPr id="49" name="Рисунок 8" descr="http://C4238D31EF045EF67A8AED69794A819D.dms.sberbank.ru/C4238D31EF045EF67A8AED69794A819D-CF393265A1E908489045C9CAFBC0AD43-5F2436317AED50C8263DE921C19C013D/1.png"/>
          <p:cNvPicPr/>
          <p:nvPr/>
        </p:nvPicPr>
        <p:blipFill>
          <a:blip r:embed=""/>
          <a:stretch/>
        </p:blipFill>
        <p:spPr>
          <a:xfrm>
            <a:off x="0" y="0"/>
            <a:ext cx="1080" cy="1080"/>
          </a:xfrm>
          <a:prstGeom prst="rect">
            <a:avLst/>
          </a:prstGeom>
          <a:ln w="0">
            <a:noFill/>
          </a:ln>
        </p:spPr>
      </p:pic>
      <p:pic>
        <p:nvPicPr>
          <p:cNvPr id="50" name="Рисунок 9" descr="http://C4238D31EF045EF67A8AED69794A819D.dms.sberbank.ru/C4238D31EF045EF67A8AED69794A819D-CF393265A1E908489045C9CAFBC0AD43-5F2436317AED50C8263DE921C19C013D/1.png"/>
          <p:cNvPicPr/>
          <p:nvPr/>
        </p:nvPicPr>
        <p:blipFill>
          <a:blip r:embed=""/>
          <a:stretch/>
        </p:blipFill>
        <p:spPr>
          <a:xfrm>
            <a:off x="0" y="0"/>
            <a:ext cx="1080" cy="1080"/>
          </a:xfrm>
          <a:prstGeom prst="rect">
            <a:avLst/>
          </a:prstGeom>
          <a:ln w="0">
            <a:noFill/>
          </a:ln>
        </p:spPr>
      </p:pic>
      <p:pic>
        <p:nvPicPr>
          <p:cNvPr id="51" name="Рисунок 10" descr="http://C4238D31EF045EF67A8AED69794A819D.dms.sberbank.ru/C4238D31EF045EF67A8AED69794A819D-CF393265A1E908489045C9CAFBC0AD43-5F2436317AED50C8263DE921C19C013D/1.png"/>
          <p:cNvPicPr/>
          <p:nvPr/>
        </p:nvPicPr>
        <p:blipFill>
          <a:blip r:embed=""/>
          <a:stretch/>
        </p:blipFill>
        <p:spPr>
          <a:xfrm>
            <a:off x="0" y="0"/>
            <a:ext cx="1080" cy="1080"/>
          </a:xfrm>
          <a:prstGeom prst="rect">
            <a:avLst/>
          </a:prstGeom>
          <a:ln w="0">
            <a:noFill/>
          </a:ln>
        </p:spPr>
      </p:pic>
      <p:pic>
        <p:nvPicPr>
          <p:cNvPr id="52" name="Рисунок 11" descr="http://C4238D31EF045EF67A8AED69794A819D.dms.sberbank.ru/C4238D31EF045EF67A8AED69794A819D-CF393265A1E908489045C9CAFBC0AD43-5F2436317AED50C8263DE921C19C013D/1.png"/>
          <p:cNvPicPr/>
          <p:nvPr/>
        </p:nvPicPr>
        <p:blipFill>
          <a:blip r:embed=""/>
          <a:stretch/>
        </p:blipFill>
        <p:spPr>
          <a:xfrm>
            <a:off x="0" y="0"/>
            <a:ext cx="1080" cy="1080"/>
          </a:xfrm>
          <a:prstGeom prst="rect">
            <a:avLst/>
          </a:prstGeom>
          <a:ln w="0">
            <a:noFill/>
          </a:ln>
        </p:spPr>
      </p:pic>
      <p:pic>
        <p:nvPicPr>
          <p:cNvPr id="53" name="Рисунок 19" descr="http://C4238D31EF045EF67A8AED69794A819D.dms.sberbank.ru/C4238D31EF045EF67A8AED69794A819D-CF393265A1E908489045C9CAFBC0AD43-5F2436317AED50C8263DE921C19C013D/1.png"/>
          <p:cNvPicPr/>
          <p:nvPr/>
        </p:nvPicPr>
        <p:blipFill>
          <a:blip r:embed=""/>
          <a:stretch/>
        </p:blipFill>
        <p:spPr>
          <a:xfrm>
            <a:off x="0" y="0"/>
            <a:ext cx="1080" cy="108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Relationship Id="rId10" Type="http://schemas.openxmlformats.org/officeDocument/2006/relationships/image" Target="../media/image24.png"/><Relationship Id="rId1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image" Target="../media/image38.png"/><Relationship Id="rId3" Type="http://schemas.openxmlformats.org/officeDocument/2006/relationships/hyperlink" Target="http://www.sberbank.ru/#_blank" TargetMode="External"/><Relationship Id="rId4" Type="http://schemas.openxmlformats.org/officeDocument/2006/relationships/hyperlink" Target="tel:8%20(800)%20555-55-50#_blank" TargetMode="External"/><Relationship Id="rId5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Рисунок 4" descr=""/>
          <p:cNvPicPr/>
          <p:nvPr/>
        </p:nvPicPr>
        <p:blipFill>
          <a:blip r:embed="rId1"/>
          <a:srcRect l="-1161" t="0" r="27166" b="0"/>
          <a:stretch/>
        </p:blipFill>
        <p:spPr>
          <a:xfrm>
            <a:off x="4201920" y="0"/>
            <a:ext cx="7989840" cy="6857640"/>
          </a:xfrm>
          <a:prstGeom prst="rect">
            <a:avLst/>
          </a:prstGeom>
          <a:ln w="0">
            <a:noFill/>
          </a:ln>
        </p:spPr>
      </p:pic>
      <p:sp>
        <p:nvSpPr>
          <p:cNvPr id="91" name="Прямоугольник 6"/>
          <p:cNvSpPr/>
          <p:nvPr/>
        </p:nvSpPr>
        <p:spPr>
          <a:xfrm>
            <a:off x="0" y="0"/>
            <a:ext cx="8658000" cy="6870240"/>
          </a:xfrm>
          <a:custGeom>
            <a:avLst/>
            <a:gdLst/>
            <a:ahLst/>
            <a:rect l="l" t="t" r="r" b="b"/>
            <a:pathLst>
              <a:path w="8658225" h="6858000">
                <a:moveTo>
                  <a:pt x="0" y="0"/>
                </a:moveTo>
                <a:lnTo>
                  <a:pt x="8658225" y="0"/>
                </a:lnTo>
                <a:lnTo>
                  <a:pt x="5958840" y="6848476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d900"/>
              </a:gs>
              <a:gs pos="100000">
                <a:srgbClr val="c3f600"/>
              </a:gs>
            </a:gsLst>
            <a:lin ang="19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2" name="TextBox 8"/>
          <p:cNvSpPr/>
          <p:nvPr/>
        </p:nvSpPr>
        <p:spPr>
          <a:xfrm>
            <a:off x="276840" y="2266200"/>
            <a:ext cx="6403320" cy="252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4000" spc="-1" strike="noStrike">
                <a:solidFill>
                  <a:srgbClr val="ffffff"/>
                </a:solidFill>
                <a:latin typeface="SB Sans Display"/>
              </a:rPr>
              <a:t>Образовательный кредит СберБанка  </a:t>
            </a:r>
            <a:br/>
            <a:r>
              <a:rPr b="0" lang="ru-RU" sz="4000" spc="-1" strike="noStrike">
                <a:solidFill>
                  <a:srgbClr val="ffffff"/>
                </a:solidFill>
                <a:latin typeface="SB Sans Display"/>
              </a:rPr>
              <a:t>с государственной поддержкой</a:t>
            </a:r>
            <a:endParaRPr b="0" lang="ru-RU" sz="4000" spc="-1" strike="noStrike">
              <a:latin typeface="Arial"/>
            </a:endParaRPr>
          </a:p>
        </p:txBody>
      </p:sp>
      <p:pic>
        <p:nvPicPr>
          <p:cNvPr id="93" name="Рисунок 5" descr=""/>
          <p:cNvPicPr/>
          <p:nvPr/>
        </p:nvPicPr>
        <p:blipFill>
          <a:blip r:embed="rId2"/>
          <a:stretch/>
        </p:blipFill>
        <p:spPr>
          <a:xfrm rot="17611800">
            <a:off x="3150360" y="2758320"/>
            <a:ext cx="8206560" cy="711000"/>
          </a:xfrm>
          <a:prstGeom prst="rect">
            <a:avLst/>
          </a:prstGeom>
          <a:ln w="0">
            <a:noFill/>
          </a:ln>
        </p:spPr>
      </p:pic>
      <p:pic>
        <p:nvPicPr>
          <p:cNvPr id="94" name="Рисунок 9" descr=""/>
          <p:cNvPicPr/>
          <p:nvPr/>
        </p:nvPicPr>
        <p:blipFill>
          <a:blip r:embed="rId3"/>
          <a:stretch/>
        </p:blipFill>
        <p:spPr>
          <a:xfrm>
            <a:off x="388800" y="328680"/>
            <a:ext cx="2528280" cy="387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Рисунок 2" descr=""/>
          <p:cNvPicPr/>
          <p:nvPr/>
        </p:nvPicPr>
        <p:blipFill>
          <a:blip r:embed="rId1"/>
          <a:stretch/>
        </p:blipFill>
        <p:spPr>
          <a:xfrm>
            <a:off x="0" y="1140480"/>
            <a:ext cx="12191760" cy="5779080"/>
          </a:xfrm>
          <a:prstGeom prst="rect">
            <a:avLst/>
          </a:prstGeom>
          <a:ln w="0">
            <a:noFill/>
          </a:ln>
        </p:spPr>
      </p:pic>
      <p:pic>
        <p:nvPicPr>
          <p:cNvPr id="96" name="Рисунок 5" descr=""/>
          <p:cNvPicPr/>
          <p:nvPr/>
        </p:nvPicPr>
        <p:blipFill>
          <a:blip r:embed="rId2"/>
          <a:stretch/>
        </p:blipFill>
        <p:spPr>
          <a:xfrm>
            <a:off x="371160" y="297720"/>
            <a:ext cx="2559600" cy="444240"/>
          </a:xfrm>
          <a:prstGeom prst="rect">
            <a:avLst/>
          </a:prstGeom>
          <a:ln w="0">
            <a:noFill/>
          </a:ln>
        </p:spPr>
      </p:pic>
      <p:sp>
        <p:nvSpPr>
          <p:cNvPr id="97" name="TextBox 8"/>
          <p:cNvSpPr/>
          <p:nvPr/>
        </p:nvSpPr>
        <p:spPr>
          <a:xfrm>
            <a:off x="340200" y="1140480"/>
            <a:ext cx="619776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2800" spc="-1" strike="noStrike">
                <a:solidFill>
                  <a:srgbClr val="333f48"/>
                </a:solidFill>
                <a:latin typeface="SB Sans Display"/>
              </a:rPr>
              <a:t>Кредит СберБанка на образование</a:t>
            </a:r>
            <a:br/>
            <a:r>
              <a:rPr b="0" lang="ru-RU" sz="2800" spc="-1" strike="noStrike">
                <a:solidFill>
                  <a:srgbClr val="333f48"/>
                </a:solidFill>
                <a:latin typeface="SB Sans Display"/>
              </a:rPr>
              <a:t>с государственной поддержкой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98" name="TextBox 9"/>
          <p:cNvSpPr/>
          <p:nvPr/>
        </p:nvSpPr>
        <p:spPr>
          <a:xfrm>
            <a:off x="336240" y="2021760"/>
            <a:ext cx="4187520" cy="51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2800" spc="-1" strike="noStrike">
                <a:solidFill>
                  <a:srgbClr val="21a138"/>
                </a:solidFill>
                <a:latin typeface="SB Sans Display"/>
              </a:rPr>
              <a:t>Инвестируй в будущее!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99" name="object 4"/>
          <p:cNvSpPr/>
          <p:nvPr/>
        </p:nvSpPr>
        <p:spPr>
          <a:xfrm>
            <a:off x="4820760" y="3025440"/>
            <a:ext cx="3278880" cy="222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12600"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800" spc="-1" strike="noStrike">
                <a:solidFill>
                  <a:srgbClr val="333f48"/>
                </a:solidFill>
                <a:latin typeface="SB Sans Display"/>
              </a:rPr>
              <a:t>Доступно</a:t>
            </a:r>
            <a:endParaRPr b="0" lang="ru-RU" sz="18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Необязательно иметь работу – мы не требуем справок о доходах</a:t>
            </a:r>
            <a:endParaRPr b="0" lang="ru-RU" sz="14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Выплачивать основной </a:t>
            </a:r>
            <a:br/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долг по кредиту можно </a:t>
            </a:r>
            <a:br/>
            <a:r>
              <a:rPr b="0" lang="ru-RU" sz="1400" spc="-1" strike="noStrike">
                <a:solidFill>
                  <a:srgbClr val="21a138"/>
                </a:solidFill>
                <a:latin typeface="SB Sans Text"/>
              </a:rPr>
              <a:t>в течение 15 лет </a:t>
            </a:r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после окончания обучения</a:t>
            </a:r>
            <a:endParaRPr b="0" lang="ru-RU" sz="14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601"/>
              </a:spcBef>
              <a:buNone/>
            </a:pPr>
            <a:endParaRPr b="0" lang="ru-RU" sz="1400" spc="-1" strike="noStrike">
              <a:latin typeface="Arial"/>
            </a:endParaRPr>
          </a:p>
        </p:txBody>
      </p:sp>
      <p:sp>
        <p:nvSpPr>
          <p:cNvPr id="100" name="object 35"/>
          <p:cNvSpPr/>
          <p:nvPr/>
        </p:nvSpPr>
        <p:spPr>
          <a:xfrm>
            <a:off x="1176480" y="3025440"/>
            <a:ext cx="303408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12600"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800" spc="-1" strike="noStrike">
                <a:solidFill>
                  <a:srgbClr val="333f48"/>
                </a:solidFill>
                <a:latin typeface="SB Sans Display"/>
              </a:rPr>
              <a:t>Практично</a:t>
            </a:r>
            <a:endParaRPr b="0" lang="ru-RU" sz="18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Вы платите только </a:t>
            </a:r>
            <a:br/>
            <a:r>
              <a:rPr b="0" lang="ru-RU" sz="1400" spc="-1" strike="noStrike">
                <a:solidFill>
                  <a:srgbClr val="21a138"/>
                </a:solidFill>
                <a:latin typeface="SB Sans Text"/>
              </a:rPr>
              <a:t>3% годовых</a:t>
            </a:r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, т.к. часть процентов субсидируется государством</a:t>
            </a:r>
            <a:endParaRPr b="0" lang="ru-RU" sz="14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Пока учитесь, платите только проценты</a:t>
            </a:r>
            <a:endParaRPr b="0" lang="ru-RU" sz="14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601"/>
              </a:spcBef>
              <a:buNone/>
            </a:pPr>
            <a:endParaRPr b="0" lang="ru-RU" sz="1400" spc="-1" strike="noStrike">
              <a:latin typeface="Arial"/>
            </a:endParaRPr>
          </a:p>
        </p:txBody>
      </p:sp>
      <p:sp>
        <p:nvSpPr>
          <p:cNvPr id="101" name="object 46"/>
          <p:cNvSpPr/>
          <p:nvPr/>
        </p:nvSpPr>
        <p:spPr>
          <a:xfrm>
            <a:off x="351360" y="6077880"/>
            <a:ext cx="11406240" cy="41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69840" bIns="0" anchor="t">
            <a:spAutoFit/>
          </a:bodyPr>
          <a:p>
            <a:pPr marL="72000" indent="-133920">
              <a:lnSpc>
                <a:spcPct val="76000"/>
              </a:lnSpc>
              <a:spcBef>
                <a:spcPts val="550"/>
              </a:spcBef>
              <a:buNone/>
              <a:tabLst>
                <a:tab algn="l" pos="0"/>
              </a:tabLst>
            </a:pPr>
            <a:r>
              <a:rPr b="0" lang="ru-RU" sz="1000" spc="-1" strike="noStrike" baseline="30000">
                <a:solidFill>
                  <a:srgbClr val="ffffff"/>
                </a:solidFill>
                <a:latin typeface="Arial"/>
              </a:rPr>
              <a:t>1 </a:t>
            </a:r>
            <a:r>
              <a:rPr b="0" lang="ru-RU" sz="1000" spc="-1" strike="noStrike">
                <a:solidFill>
                  <a:srgbClr val="ffffff"/>
                </a:solidFill>
                <a:latin typeface="Arial"/>
              </a:rPr>
              <a:t>Кредит предоставляется на оплату образовательных услуг в российском вузе, имеющем лицензию на оказание образовательных услуг и предоставляющем образовательные услуги </a:t>
            </a:r>
            <a:br/>
            <a:r>
              <a:rPr b="0" lang="ru-RU" sz="1000" spc="-1" strike="noStrike">
                <a:solidFill>
                  <a:srgbClr val="ffffff"/>
                </a:solidFill>
                <a:latin typeface="Arial"/>
              </a:rPr>
              <a:t>на платной (коммерческой) основе, при любой форме обучения по основным профессиональным образовательным программам: бакалавриата, специалитета, магистратуры, подготовки научно-педагогических кадров  в аспирантуре (адъюнктуре), программам ординатуры, интернатуры, ассистентуры-стажировки.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102" name="object 34"/>
          <p:cNvSpPr/>
          <p:nvPr/>
        </p:nvSpPr>
        <p:spPr>
          <a:xfrm>
            <a:off x="394920" y="5448600"/>
            <a:ext cx="534240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280" bIns="0" anchor="t">
            <a:spAutoFit/>
          </a:bodyPr>
          <a:p>
            <a:pPr>
              <a:lnSpc>
                <a:spcPct val="100000"/>
              </a:lnSpc>
              <a:spcBef>
                <a:spcPts val="125"/>
              </a:spcBef>
              <a:buNone/>
            </a:pPr>
            <a:r>
              <a:rPr b="0" lang="ru-RU" sz="2400" spc="-1" strike="noStrike">
                <a:solidFill>
                  <a:srgbClr val="21a138"/>
                </a:solidFill>
                <a:latin typeface="SB Sans Display"/>
              </a:rPr>
              <a:t>Учись в любом российском вузе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03" name="object 34"/>
          <p:cNvSpPr/>
          <p:nvPr/>
        </p:nvSpPr>
        <p:spPr>
          <a:xfrm flipV="1">
            <a:off x="5002200" y="5473800"/>
            <a:ext cx="2275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280" bIns="0" anchor="t">
            <a:spAutoFit/>
          </a:bodyPr>
          <a:p>
            <a:pPr marL="12600">
              <a:lnSpc>
                <a:spcPct val="100000"/>
              </a:lnSpc>
              <a:spcBef>
                <a:spcPts val="125"/>
              </a:spcBef>
              <a:buNone/>
            </a:pPr>
            <a:r>
              <a:rPr b="1" lang="ru-RU" sz="900" spc="-1" strike="noStrike">
                <a:solidFill>
                  <a:srgbClr val="21a138"/>
                </a:solidFill>
                <a:latin typeface="SB Sans Display"/>
              </a:rPr>
              <a:t>1</a:t>
            </a:r>
            <a:endParaRPr b="0" lang="ru-RU" sz="900" spc="-1" strike="noStrike">
              <a:latin typeface="Arial"/>
            </a:endParaRPr>
          </a:p>
        </p:txBody>
      </p:sp>
      <p:pic>
        <p:nvPicPr>
          <p:cNvPr id="104" name="Рисунок 26" descr=""/>
          <p:cNvPicPr/>
          <p:nvPr/>
        </p:nvPicPr>
        <p:blipFill>
          <a:blip r:embed="rId3"/>
          <a:stretch/>
        </p:blipFill>
        <p:spPr>
          <a:xfrm>
            <a:off x="401400" y="3079080"/>
            <a:ext cx="536760" cy="494280"/>
          </a:xfrm>
          <a:prstGeom prst="rect">
            <a:avLst/>
          </a:prstGeom>
          <a:ln w="0">
            <a:noFill/>
          </a:ln>
        </p:spPr>
      </p:pic>
      <p:pic>
        <p:nvPicPr>
          <p:cNvPr id="105" name="Рисунок 27" descr=""/>
          <p:cNvPicPr/>
          <p:nvPr/>
        </p:nvPicPr>
        <p:blipFill>
          <a:blip r:embed="rId4"/>
          <a:stretch/>
        </p:blipFill>
        <p:spPr>
          <a:xfrm>
            <a:off x="4210920" y="3044880"/>
            <a:ext cx="381240" cy="536760"/>
          </a:xfrm>
          <a:prstGeom prst="rect">
            <a:avLst/>
          </a:prstGeom>
          <a:ln w="0">
            <a:noFill/>
          </a:ln>
        </p:spPr>
      </p:pic>
      <p:sp>
        <p:nvSpPr>
          <p:cNvPr id="106" name="object 35"/>
          <p:cNvSpPr/>
          <p:nvPr/>
        </p:nvSpPr>
        <p:spPr>
          <a:xfrm>
            <a:off x="8481600" y="3017880"/>
            <a:ext cx="2667240" cy="164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12600"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800" spc="-1" strike="noStrike">
                <a:solidFill>
                  <a:srgbClr val="333f48"/>
                </a:solidFill>
                <a:latin typeface="SB Sans Display"/>
              </a:rPr>
              <a:t>Удобно</a:t>
            </a:r>
            <a:endParaRPr b="0" lang="ru-RU" sz="18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Кредит можно </a:t>
            </a:r>
            <a:br/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оформить</a:t>
            </a:r>
            <a:r>
              <a:rPr b="0" lang="ru-RU" sz="1400" spc="-1" strike="noStrike">
                <a:solidFill>
                  <a:srgbClr val="ff0000"/>
                </a:solidFill>
                <a:latin typeface="SB Sans Text"/>
              </a:rPr>
              <a:t> </a:t>
            </a:r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на учащегося </a:t>
            </a:r>
            <a:br/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для оплаты обучения </a:t>
            </a:r>
            <a:br/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на бакалавра, магистра </a:t>
            </a:r>
            <a:br/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или в аспирантуре в </a:t>
            </a:r>
            <a:r>
              <a:rPr b="0" lang="ru-RU" sz="1400" spc="-1" strike="noStrike">
                <a:solidFill>
                  <a:srgbClr val="21a138"/>
                </a:solidFill>
                <a:latin typeface="SB Sans Text"/>
              </a:rPr>
              <a:t>любом лицензированном ВУЗе</a:t>
            </a:r>
            <a:endParaRPr b="0" lang="ru-RU" sz="1400" spc="-1" strike="noStrike">
              <a:latin typeface="Arial"/>
            </a:endParaRPr>
          </a:p>
        </p:txBody>
      </p:sp>
      <p:pic>
        <p:nvPicPr>
          <p:cNvPr id="107" name="Рисунок 18" descr=""/>
          <p:cNvPicPr/>
          <p:nvPr/>
        </p:nvPicPr>
        <p:blipFill>
          <a:blip r:embed="rId5"/>
          <a:stretch/>
        </p:blipFill>
        <p:spPr>
          <a:xfrm>
            <a:off x="7606080" y="2976480"/>
            <a:ext cx="645120" cy="462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Рисунок 41" descr=""/>
          <p:cNvPicPr/>
          <p:nvPr/>
        </p:nvPicPr>
        <p:blipFill>
          <a:blip r:embed="rId1"/>
          <a:srcRect l="33088" t="0" r="0" b="0"/>
          <a:stretch/>
        </p:blipFill>
        <p:spPr>
          <a:xfrm>
            <a:off x="6634800" y="0"/>
            <a:ext cx="5556960" cy="6857640"/>
          </a:xfrm>
          <a:prstGeom prst="rect">
            <a:avLst/>
          </a:prstGeom>
          <a:ln w="0">
            <a:noFill/>
          </a:ln>
        </p:spPr>
      </p:pic>
      <p:pic>
        <p:nvPicPr>
          <p:cNvPr id="109" name="Рисунок 5" descr=""/>
          <p:cNvPicPr/>
          <p:nvPr/>
        </p:nvPicPr>
        <p:blipFill>
          <a:blip r:embed="rId2"/>
          <a:stretch/>
        </p:blipFill>
        <p:spPr>
          <a:xfrm>
            <a:off x="371160" y="297720"/>
            <a:ext cx="2559600" cy="444240"/>
          </a:xfrm>
          <a:prstGeom prst="rect">
            <a:avLst/>
          </a:prstGeom>
          <a:ln w="0">
            <a:noFill/>
          </a:ln>
        </p:spPr>
      </p:pic>
      <p:sp>
        <p:nvSpPr>
          <p:cNvPr id="110" name="object 35"/>
          <p:cNvSpPr/>
          <p:nvPr/>
        </p:nvSpPr>
        <p:spPr>
          <a:xfrm>
            <a:off x="1111320" y="2415240"/>
            <a:ext cx="3823920" cy="65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12600"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Для оплаты обучения на дневном, вечернем и заочном отделениях </a:t>
            </a:r>
            <a:br/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в университетах, институтах, академиях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111" name="object 34"/>
          <p:cNvSpPr/>
          <p:nvPr/>
        </p:nvSpPr>
        <p:spPr>
          <a:xfrm>
            <a:off x="371160" y="5338800"/>
            <a:ext cx="6900480" cy="11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280" bIns="0" anchor="t">
            <a:spAutoFit/>
          </a:bodyPr>
          <a:p>
            <a:pPr>
              <a:lnSpc>
                <a:spcPct val="100000"/>
              </a:lnSpc>
              <a:spcBef>
                <a:spcPts val="125"/>
              </a:spcBef>
              <a:buNone/>
            </a:pPr>
            <a:r>
              <a:rPr b="0" lang="ru-RU" sz="2400" spc="-1" strike="noStrike">
                <a:solidFill>
                  <a:srgbClr val="21a138"/>
                </a:solidFill>
                <a:latin typeface="SB Sans Display"/>
              </a:rPr>
              <a:t>Получи возможность реализовать мечту — используй целевой образовательный кредит с господдержкой!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12" name="object 35"/>
          <p:cNvSpPr/>
          <p:nvPr/>
        </p:nvSpPr>
        <p:spPr>
          <a:xfrm>
            <a:off x="1111320" y="3414600"/>
            <a:ext cx="3823920" cy="44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12600"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Оплачивайте первое </a:t>
            </a:r>
            <a:br/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или последующее</a:t>
            </a:r>
            <a:r>
              <a:rPr b="0" lang="en-US" sz="1400" spc="-1" strike="noStrike">
                <a:solidFill>
                  <a:srgbClr val="333f48"/>
                </a:solidFill>
                <a:latin typeface="SB Sans Text"/>
              </a:rPr>
              <a:t> </a:t>
            </a:r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образование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113" name="TextBox 9"/>
          <p:cNvSpPr/>
          <p:nvPr/>
        </p:nvSpPr>
        <p:spPr>
          <a:xfrm>
            <a:off x="304560" y="1140480"/>
            <a:ext cx="720144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2800" spc="-1" strike="noStrike">
                <a:solidFill>
                  <a:srgbClr val="333f48"/>
                </a:solidFill>
                <a:latin typeface="SB Sans Display"/>
              </a:rPr>
              <a:t>Оформите кредит для оплаты обучения в любом лицензированном ВУЗе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114" name="Рисунок 19" descr=""/>
          <p:cNvPicPr/>
          <p:nvPr/>
        </p:nvPicPr>
        <p:blipFill>
          <a:blip r:embed="rId3"/>
          <a:stretch/>
        </p:blipFill>
        <p:spPr>
          <a:xfrm rot="17636400">
            <a:off x="3954600" y="2716920"/>
            <a:ext cx="8206560" cy="711000"/>
          </a:xfrm>
          <a:prstGeom prst="rect">
            <a:avLst/>
          </a:prstGeom>
          <a:ln w="0">
            <a:noFill/>
          </a:ln>
        </p:spPr>
      </p:pic>
      <p:pic>
        <p:nvPicPr>
          <p:cNvPr id="115" name="Рисунок 29" descr=""/>
          <p:cNvPicPr/>
          <p:nvPr/>
        </p:nvPicPr>
        <p:blipFill>
          <a:blip r:embed="rId4"/>
          <a:stretch/>
        </p:blipFill>
        <p:spPr>
          <a:xfrm>
            <a:off x="403920" y="2473560"/>
            <a:ext cx="464400" cy="431280"/>
          </a:xfrm>
          <a:prstGeom prst="rect">
            <a:avLst/>
          </a:prstGeom>
          <a:ln w="0">
            <a:noFill/>
          </a:ln>
        </p:spPr>
      </p:pic>
      <p:pic>
        <p:nvPicPr>
          <p:cNvPr id="116" name="Рисунок 30" descr=""/>
          <p:cNvPicPr/>
          <p:nvPr/>
        </p:nvPicPr>
        <p:blipFill>
          <a:blip r:embed="rId5"/>
          <a:stretch/>
        </p:blipFill>
        <p:spPr>
          <a:xfrm>
            <a:off x="375120" y="3428280"/>
            <a:ext cx="545760" cy="391320"/>
          </a:xfrm>
          <a:prstGeom prst="rect">
            <a:avLst/>
          </a:prstGeom>
          <a:ln w="0">
            <a:noFill/>
          </a:ln>
        </p:spPr>
      </p:pic>
      <p:pic>
        <p:nvPicPr>
          <p:cNvPr id="117" name="Рисунок 10" descr=""/>
          <p:cNvPicPr/>
          <p:nvPr/>
        </p:nvPicPr>
        <p:blipFill>
          <a:blip r:embed="rId6"/>
          <a:stretch/>
        </p:blipFill>
        <p:spPr>
          <a:xfrm>
            <a:off x="421920" y="4363560"/>
            <a:ext cx="428400" cy="428400"/>
          </a:xfrm>
          <a:prstGeom prst="rect">
            <a:avLst/>
          </a:prstGeom>
          <a:ln w="0">
            <a:noFill/>
          </a:ln>
        </p:spPr>
      </p:pic>
      <p:sp>
        <p:nvSpPr>
          <p:cNvPr id="118" name="object 35"/>
          <p:cNvSpPr/>
          <p:nvPr/>
        </p:nvSpPr>
        <p:spPr>
          <a:xfrm>
            <a:off x="1111320" y="4373280"/>
            <a:ext cx="4142880" cy="44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12600"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Кредит можно оформить для оплаты всего образования целиком или одного семестра</a:t>
            </a:r>
            <a:endParaRPr b="0" lang="ru-RU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Прямоугольник: скругленные углы 27"/>
          <p:cNvSpPr/>
          <p:nvPr/>
        </p:nvSpPr>
        <p:spPr>
          <a:xfrm>
            <a:off x="422640" y="3694680"/>
            <a:ext cx="2824920" cy="1164240"/>
          </a:xfrm>
          <a:prstGeom prst="roundRect">
            <a:avLst>
              <a:gd name="adj" fmla="val 13310"/>
            </a:avLst>
          </a:prstGeom>
          <a:solidFill>
            <a:srgbClr val="f6f6f6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0" name="Прямоугольник: скругленные углы 29"/>
          <p:cNvSpPr/>
          <p:nvPr/>
        </p:nvSpPr>
        <p:spPr>
          <a:xfrm>
            <a:off x="422640" y="2285280"/>
            <a:ext cx="2824920" cy="1164240"/>
          </a:xfrm>
          <a:prstGeom prst="roundRect">
            <a:avLst>
              <a:gd name="adj" fmla="val 13310"/>
            </a:avLst>
          </a:prstGeom>
          <a:solidFill>
            <a:srgbClr val="f6f6f6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1" name="Прямоугольник: скругленные углы 31"/>
          <p:cNvSpPr/>
          <p:nvPr/>
        </p:nvSpPr>
        <p:spPr>
          <a:xfrm>
            <a:off x="422640" y="5135040"/>
            <a:ext cx="2824920" cy="1359360"/>
          </a:xfrm>
          <a:prstGeom prst="roundRect">
            <a:avLst>
              <a:gd name="adj" fmla="val 13310"/>
            </a:avLst>
          </a:prstGeom>
          <a:solidFill>
            <a:srgbClr val="f6f6f6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2" name="Прямоугольник: скругленные углы 32"/>
          <p:cNvSpPr/>
          <p:nvPr/>
        </p:nvSpPr>
        <p:spPr>
          <a:xfrm>
            <a:off x="3528360" y="2285280"/>
            <a:ext cx="2920320" cy="1164240"/>
          </a:xfrm>
          <a:prstGeom prst="roundRect">
            <a:avLst>
              <a:gd name="adj" fmla="val 13310"/>
            </a:avLst>
          </a:prstGeom>
          <a:solidFill>
            <a:srgbClr val="f6f6f6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3" name="Прямоугольник: скругленные углы 33"/>
          <p:cNvSpPr/>
          <p:nvPr/>
        </p:nvSpPr>
        <p:spPr>
          <a:xfrm>
            <a:off x="3528360" y="3694680"/>
            <a:ext cx="2920320" cy="1164240"/>
          </a:xfrm>
          <a:prstGeom prst="roundRect">
            <a:avLst>
              <a:gd name="adj" fmla="val 13310"/>
            </a:avLst>
          </a:prstGeom>
          <a:solidFill>
            <a:srgbClr val="f6f6f6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4" name="Прямоугольник: скругленные углы 34"/>
          <p:cNvSpPr/>
          <p:nvPr/>
        </p:nvSpPr>
        <p:spPr>
          <a:xfrm>
            <a:off x="3528360" y="5135040"/>
            <a:ext cx="2920320" cy="1359360"/>
          </a:xfrm>
          <a:prstGeom prst="roundRect">
            <a:avLst>
              <a:gd name="adj" fmla="val 13310"/>
            </a:avLst>
          </a:prstGeom>
          <a:solidFill>
            <a:srgbClr val="f6f6f6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25" name="Рисунок 5" descr=""/>
          <p:cNvPicPr/>
          <p:nvPr/>
        </p:nvPicPr>
        <p:blipFill>
          <a:blip r:embed="rId2"/>
          <a:stretch/>
        </p:blipFill>
        <p:spPr>
          <a:xfrm>
            <a:off x="371160" y="297720"/>
            <a:ext cx="2559600" cy="444240"/>
          </a:xfrm>
          <a:prstGeom prst="rect">
            <a:avLst/>
          </a:prstGeom>
          <a:ln w="0">
            <a:noFill/>
          </a:ln>
        </p:spPr>
      </p:pic>
      <p:sp>
        <p:nvSpPr>
          <p:cNvPr id="126" name="TextBox 9"/>
          <p:cNvSpPr/>
          <p:nvPr/>
        </p:nvSpPr>
        <p:spPr>
          <a:xfrm>
            <a:off x="350280" y="1140480"/>
            <a:ext cx="628488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2800" spc="-1" strike="noStrike">
                <a:solidFill>
                  <a:srgbClr val="333f48"/>
                </a:solidFill>
                <a:latin typeface="SB Sans Display"/>
              </a:rPr>
              <a:t>Условия образовательного кредита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800" spc="-1" strike="noStrike">
                <a:solidFill>
                  <a:srgbClr val="333f48"/>
                </a:solidFill>
                <a:latin typeface="SB Sans Display"/>
              </a:rPr>
              <a:t>с государственной поддержкой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27" name="object 35"/>
          <p:cNvSpPr/>
          <p:nvPr/>
        </p:nvSpPr>
        <p:spPr>
          <a:xfrm>
            <a:off x="3729240" y="2418840"/>
            <a:ext cx="3069720" cy="44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12600">
              <a:lnSpc>
                <a:spcPct val="100000"/>
              </a:lnSpc>
              <a:spcBef>
                <a:spcPts val="96"/>
              </a:spcBef>
              <a:buNone/>
            </a:pPr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Вы платите только </a:t>
            </a:r>
            <a:br/>
            <a:r>
              <a:rPr b="0" lang="ru-RU" sz="1400" spc="-1" strike="noStrike">
                <a:solidFill>
                  <a:srgbClr val="21a138"/>
                </a:solidFill>
                <a:latin typeface="SB Sans Text"/>
              </a:rPr>
              <a:t>3% годовых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128" name="object 35"/>
          <p:cNvSpPr/>
          <p:nvPr/>
        </p:nvSpPr>
        <p:spPr>
          <a:xfrm>
            <a:off x="3719520" y="2915280"/>
            <a:ext cx="2668320" cy="38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12600"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200" spc="-1" strike="noStrike">
                <a:solidFill>
                  <a:srgbClr val="979797"/>
                </a:solidFill>
                <a:latin typeface="SB Sans Text"/>
              </a:rPr>
              <a:t>Государство компенсирует банку часть расходов по процентам</a:t>
            </a:r>
            <a:endParaRPr b="0" lang="ru-RU" sz="1200" spc="-1" strike="noStrike">
              <a:latin typeface="Arial"/>
            </a:endParaRPr>
          </a:p>
        </p:txBody>
      </p:sp>
      <p:pic>
        <p:nvPicPr>
          <p:cNvPr id="129" name="Рисунок 3" descr=""/>
          <p:cNvPicPr/>
          <p:nvPr/>
        </p:nvPicPr>
        <p:blipFill>
          <a:blip r:embed="rId3"/>
          <a:stretch/>
        </p:blipFill>
        <p:spPr>
          <a:xfrm flipH="1">
            <a:off x="8748720" y="830520"/>
            <a:ext cx="107640" cy="107640"/>
          </a:xfrm>
          <a:prstGeom prst="rect">
            <a:avLst/>
          </a:prstGeom>
          <a:ln w="0">
            <a:noFill/>
          </a:ln>
        </p:spPr>
      </p:pic>
      <p:pic>
        <p:nvPicPr>
          <p:cNvPr id="130" name="Рисунок 6" descr=""/>
          <p:cNvPicPr/>
          <p:nvPr/>
        </p:nvPicPr>
        <p:blipFill>
          <a:blip r:embed="rId4"/>
          <a:stretch/>
        </p:blipFill>
        <p:spPr>
          <a:xfrm flipH="1" rot="8293800">
            <a:off x="11201760" y="482760"/>
            <a:ext cx="202320" cy="446040"/>
          </a:xfrm>
          <a:prstGeom prst="rect">
            <a:avLst/>
          </a:prstGeom>
          <a:ln w="0">
            <a:noFill/>
          </a:ln>
        </p:spPr>
      </p:pic>
      <p:pic>
        <p:nvPicPr>
          <p:cNvPr id="131" name="Рисунок 7" descr=""/>
          <p:cNvPicPr/>
          <p:nvPr/>
        </p:nvPicPr>
        <p:blipFill>
          <a:blip r:embed="rId5"/>
          <a:stretch/>
        </p:blipFill>
        <p:spPr>
          <a:xfrm flipH="1">
            <a:off x="10059840" y="1170720"/>
            <a:ext cx="107640" cy="107640"/>
          </a:xfrm>
          <a:prstGeom prst="rect">
            <a:avLst/>
          </a:prstGeom>
          <a:ln w="0">
            <a:noFill/>
          </a:ln>
        </p:spPr>
      </p:pic>
      <p:sp>
        <p:nvSpPr>
          <p:cNvPr id="132" name="object 35"/>
          <p:cNvSpPr/>
          <p:nvPr/>
        </p:nvSpPr>
        <p:spPr>
          <a:xfrm>
            <a:off x="613080" y="3839760"/>
            <a:ext cx="2284920" cy="65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12600"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Увеличивайте сумму кредита, если стоимость обучения выросла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133" name="object 35"/>
          <p:cNvSpPr/>
          <p:nvPr/>
        </p:nvSpPr>
        <p:spPr>
          <a:xfrm>
            <a:off x="3719520" y="5299560"/>
            <a:ext cx="2490120" cy="22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12600"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Получайте кредит частями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134" name="object 35"/>
          <p:cNvSpPr/>
          <p:nvPr/>
        </p:nvSpPr>
        <p:spPr>
          <a:xfrm>
            <a:off x="3719520" y="3839760"/>
            <a:ext cx="2371680" cy="123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12600"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Оформляйте кредит</a:t>
            </a:r>
            <a:br/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вне зависимости от места вашей регистрации</a:t>
            </a:r>
            <a:endParaRPr b="0" lang="ru-RU" sz="14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601"/>
              </a:spcBef>
              <a:buNone/>
            </a:pPr>
            <a:endParaRPr b="0" lang="ru-RU" sz="14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601"/>
              </a:spcBef>
              <a:buNone/>
            </a:pPr>
            <a:endParaRPr b="0" lang="ru-RU" sz="1400" spc="-1" strike="noStrike">
              <a:latin typeface="Arial"/>
            </a:endParaRPr>
          </a:p>
        </p:txBody>
      </p:sp>
      <p:sp>
        <p:nvSpPr>
          <p:cNvPr id="135" name="Прямоугольник 17"/>
          <p:cNvSpPr/>
          <p:nvPr/>
        </p:nvSpPr>
        <p:spPr>
          <a:xfrm>
            <a:off x="7935480" y="1883520"/>
            <a:ext cx="973080" cy="663480"/>
          </a:xfrm>
          <a:prstGeom prst="rect">
            <a:avLst/>
          </a:prstGeom>
          <a:solidFill>
            <a:srgbClr val="9ee6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36" name="Рисунок 16" descr=""/>
          <p:cNvPicPr/>
          <p:nvPr/>
        </p:nvPicPr>
        <p:blipFill>
          <a:blip r:embed="rId6"/>
          <a:stretch/>
        </p:blipFill>
        <p:spPr>
          <a:xfrm>
            <a:off x="7534080" y="2094840"/>
            <a:ext cx="1114200" cy="1490760"/>
          </a:xfrm>
          <a:prstGeom prst="rect">
            <a:avLst/>
          </a:prstGeom>
          <a:ln w="0">
            <a:noFill/>
          </a:ln>
          <a:effectLst>
            <a:outerShdw algn="tl" blurRad="241200" dir="2700000" dist="75858" rotWithShape="0">
              <a:srgbClr val="00b0f0">
                <a:alpha val="23000"/>
              </a:srgbClr>
            </a:outerShdw>
          </a:effectLst>
        </p:spPr>
      </p:pic>
      <p:pic>
        <p:nvPicPr>
          <p:cNvPr id="137" name="Рисунок 21" descr=""/>
          <p:cNvPicPr/>
          <p:nvPr/>
        </p:nvPicPr>
        <p:blipFill>
          <a:blip r:embed="rId7"/>
          <a:stretch/>
        </p:blipFill>
        <p:spPr>
          <a:xfrm flipH="1">
            <a:off x="8992800" y="1712160"/>
            <a:ext cx="2689920" cy="4782240"/>
          </a:xfrm>
          <a:prstGeom prst="rect">
            <a:avLst/>
          </a:prstGeom>
          <a:ln w="0">
            <a:noFill/>
          </a:ln>
        </p:spPr>
      </p:pic>
      <p:sp>
        <p:nvSpPr>
          <p:cNvPr id="138" name="object 35"/>
          <p:cNvSpPr/>
          <p:nvPr/>
        </p:nvSpPr>
        <p:spPr>
          <a:xfrm>
            <a:off x="624240" y="2418840"/>
            <a:ext cx="3202200" cy="44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12600"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Можно оформить </a:t>
            </a:r>
            <a:br/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кредит </a:t>
            </a:r>
            <a:r>
              <a:rPr b="0" lang="ru-RU" sz="1400" spc="-1" strike="noStrike">
                <a:solidFill>
                  <a:srgbClr val="21a138"/>
                </a:solidFill>
                <a:latin typeface="SB Sans Text"/>
              </a:rPr>
              <a:t>с 14 лет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139" name="object 35"/>
          <p:cNvSpPr/>
          <p:nvPr/>
        </p:nvSpPr>
        <p:spPr>
          <a:xfrm>
            <a:off x="630720" y="2933640"/>
            <a:ext cx="1706040" cy="35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12600"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100" spc="-1" strike="noStrike">
                <a:solidFill>
                  <a:srgbClr val="979797"/>
                </a:solidFill>
                <a:latin typeface="SB Sans Text"/>
              </a:rPr>
              <a:t>До 18 лет требуется </a:t>
            </a:r>
            <a:br/>
            <a:r>
              <a:rPr b="0" lang="ru-RU" sz="1100" spc="-1" strike="noStrike">
                <a:solidFill>
                  <a:srgbClr val="979797"/>
                </a:solidFill>
                <a:latin typeface="SB Sans Text"/>
              </a:rPr>
              <a:t>согласие родителей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140" name="object 35"/>
          <p:cNvSpPr/>
          <p:nvPr/>
        </p:nvSpPr>
        <p:spPr>
          <a:xfrm>
            <a:off x="3722400" y="5564520"/>
            <a:ext cx="2487240" cy="74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12600"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200" spc="-1" strike="noStrike">
                <a:solidFill>
                  <a:srgbClr val="979797"/>
                </a:solidFill>
                <a:latin typeface="SB Sans Text"/>
              </a:rPr>
              <a:t>Не прерывайте образование из-за отсутствия средств </a:t>
            </a:r>
            <a:r>
              <a:rPr b="0" lang="en-US" sz="1200" spc="-1" strike="noStrike">
                <a:solidFill>
                  <a:srgbClr val="979797"/>
                </a:solidFill>
                <a:latin typeface="SB Sans Text"/>
              </a:rPr>
              <a:t>—</a:t>
            </a:r>
            <a:r>
              <a:rPr b="0" lang="ru-RU" sz="1200" spc="-1" strike="noStrike">
                <a:solidFill>
                  <a:srgbClr val="979797"/>
                </a:solidFill>
                <a:latin typeface="SB Sans Text"/>
              </a:rPr>
              <a:t> одобрение банка действует </a:t>
            </a:r>
            <a:br/>
            <a:r>
              <a:rPr b="0" lang="ru-RU" sz="1200" spc="-1" strike="noStrike">
                <a:solidFill>
                  <a:srgbClr val="979797"/>
                </a:solidFill>
                <a:latin typeface="SB Sans Text"/>
              </a:rPr>
              <a:t>в течение всего срока обучения</a:t>
            </a:r>
            <a:endParaRPr b="0" lang="ru-RU" sz="1200" spc="-1" strike="noStrike">
              <a:latin typeface="Arial"/>
            </a:endParaRPr>
          </a:p>
        </p:txBody>
      </p:sp>
      <p:pic>
        <p:nvPicPr>
          <p:cNvPr id="141" name="Рисунок 100" descr=""/>
          <p:cNvPicPr/>
          <p:nvPr/>
        </p:nvPicPr>
        <p:blipFill>
          <a:blip r:embed="rId8"/>
          <a:stretch/>
        </p:blipFill>
        <p:spPr>
          <a:xfrm flipH="1">
            <a:off x="11356200" y="5037840"/>
            <a:ext cx="107640" cy="107640"/>
          </a:xfrm>
          <a:prstGeom prst="rect">
            <a:avLst/>
          </a:prstGeom>
          <a:ln w="0">
            <a:noFill/>
          </a:ln>
        </p:spPr>
      </p:pic>
      <p:pic>
        <p:nvPicPr>
          <p:cNvPr id="142" name="Рисунок 101" descr=""/>
          <p:cNvPicPr/>
          <p:nvPr/>
        </p:nvPicPr>
        <p:blipFill>
          <a:blip r:embed="rId9"/>
          <a:stretch/>
        </p:blipFill>
        <p:spPr>
          <a:xfrm flipH="1">
            <a:off x="8445600" y="4476240"/>
            <a:ext cx="107640" cy="107640"/>
          </a:xfrm>
          <a:prstGeom prst="rect">
            <a:avLst/>
          </a:prstGeom>
          <a:ln w="0">
            <a:noFill/>
          </a:ln>
        </p:spPr>
      </p:pic>
      <p:pic>
        <p:nvPicPr>
          <p:cNvPr id="143" name="Рисунок 102" descr=""/>
          <p:cNvPicPr/>
          <p:nvPr/>
        </p:nvPicPr>
        <p:blipFill>
          <a:blip r:embed="rId10"/>
          <a:stretch/>
        </p:blipFill>
        <p:spPr>
          <a:xfrm flipH="1" rot="12415800">
            <a:off x="7870680" y="4943880"/>
            <a:ext cx="202320" cy="446040"/>
          </a:xfrm>
          <a:prstGeom prst="rect">
            <a:avLst/>
          </a:prstGeom>
          <a:ln w="0">
            <a:noFill/>
          </a:ln>
        </p:spPr>
      </p:pic>
      <p:sp>
        <p:nvSpPr>
          <p:cNvPr id="144" name="object 3"/>
          <p:cNvSpPr/>
          <p:nvPr/>
        </p:nvSpPr>
        <p:spPr>
          <a:xfrm>
            <a:off x="613080" y="5312160"/>
            <a:ext cx="2997000" cy="94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12600"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Досрочное </a:t>
            </a:r>
            <a:br/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погашение кредита </a:t>
            </a:r>
            <a:br/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без комиссий</a:t>
            </a:r>
            <a:endParaRPr b="0" lang="ru-RU" sz="14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601"/>
              </a:spcBef>
              <a:buNone/>
            </a:pPr>
            <a:endParaRPr b="0" lang="ru-RU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Рисунок 5" descr=""/>
          <p:cNvPicPr/>
          <p:nvPr/>
        </p:nvPicPr>
        <p:blipFill>
          <a:blip r:embed="rId2"/>
          <a:stretch/>
        </p:blipFill>
        <p:spPr>
          <a:xfrm>
            <a:off x="371160" y="297720"/>
            <a:ext cx="2559600" cy="444240"/>
          </a:xfrm>
          <a:prstGeom prst="rect">
            <a:avLst/>
          </a:prstGeom>
          <a:ln w="0">
            <a:noFill/>
          </a:ln>
        </p:spPr>
      </p:pic>
      <p:pic>
        <p:nvPicPr>
          <p:cNvPr id="146" name="Рисунок 82" descr=""/>
          <p:cNvPicPr/>
          <p:nvPr/>
        </p:nvPicPr>
        <p:blipFill>
          <a:blip r:embed="rId3"/>
          <a:stretch/>
        </p:blipFill>
        <p:spPr>
          <a:xfrm flipH="1">
            <a:off x="11754000" y="2225160"/>
            <a:ext cx="107640" cy="107640"/>
          </a:xfrm>
          <a:prstGeom prst="rect">
            <a:avLst/>
          </a:prstGeom>
          <a:ln w="0">
            <a:noFill/>
          </a:ln>
        </p:spPr>
      </p:pic>
      <p:pic>
        <p:nvPicPr>
          <p:cNvPr id="147" name="Рисунок 83" descr=""/>
          <p:cNvPicPr/>
          <p:nvPr/>
        </p:nvPicPr>
        <p:blipFill>
          <a:blip r:embed="rId4"/>
          <a:stretch/>
        </p:blipFill>
        <p:spPr>
          <a:xfrm flipH="1" rot="15259200">
            <a:off x="11261160" y="681120"/>
            <a:ext cx="202320" cy="446040"/>
          </a:xfrm>
          <a:prstGeom prst="rect">
            <a:avLst/>
          </a:prstGeom>
          <a:ln w="0">
            <a:noFill/>
          </a:ln>
        </p:spPr>
      </p:pic>
      <p:pic>
        <p:nvPicPr>
          <p:cNvPr id="148" name="Рисунок 84" descr=""/>
          <p:cNvPicPr/>
          <p:nvPr/>
        </p:nvPicPr>
        <p:blipFill>
          <a:blip r:embed="rId5"/>
          <a:stretch/>
        </p:blipFill>
        <p:spPr>
          <a:xfrm flipH="1">
            <a:off x="9150840" y="1165320"/>
            <a:ext cx="107640" cy="107640"/>
          </a:xfrm>
          <a:prstGeom prst="rect">
            <a:avLst/>
          </a:prstGeom>
          <a:ln w="0">
            <a:noFill/>
          </a:ln>
        </p:spPr>
      </p:pic>
      <p:sp>
        <p:nvSpPr>
          <p:cNvPr id="149" name="object 35"/>
          <p:cNvSpPr/>
          <p:nvPr/>
        </p:nvSpPr>
        <p:spPr>
          <a:xfrm>
            <a:off x="390240" y="2292120"/>
            <a:ext cx="5996160" cy="198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12600">
              <a:lnSpc>
                <a:spcPct val="100000"/>
              </a:lnSpc>
              <a:spcBef>
                <a:spcPts val="96"/>
              </a:spcBef>
              <a:buNone/>
            </a:pPr>
            <a:r>
              <a:rPr b="0" lang="ru-RU" sz="1200" spc="-1" strike="noStrike">
                <a:solidFill>
                  <a:srgbClr val="333f48"/>
                </a:solidFill>
                <a:latin typeface="SB Sans Text"/>
              </a:rPr>
              <a:t>Срок обучения + 9 месяцев — платите только проценты:</a:t>
            </a:r>
            <a:endParaRPr b="0" lang="ru-RU" sz="1200" spc="-1" strike="noStrike">
              <a:latin typeface="Arial"/>
            </a:endParaRPr>
          </a:p>
        </p:txBody>
      </p:sp>
      <p:pic>
        <p:nvPicPr>
          <p:cNvPr id="150" name="Рисунок 22" descr=""/>
          <p:cNvPicPr/>
          <p:nvPr/>
        </p:nvPicPr>
        <p:blipFill>
          <a:blip r:embed="rId6"/>
          <a:stretch/>
        </p:blipFill>
        <p:spPr>
          <a:xfrm flipH="1">
            <a:off x="8783640" y="1591920"/>
            <a:ext cx="2630520" cy="4731840"/>
          </a:xfrm>
          <a:prstGeom prst="rect">
            <a:avLst/>
          </a:prstGeom>
          <a:ln w="0">
            <a:noFill/>
          </a:ln>
        </p:spPr>
      </p:pic>
      <p:sp>
        <p:nvSpPr>
          <p:cNvPr id="151" name="TextBox 20"/>
          <p:cNvSpPr/>
          <p:nvPr/>
        </p:nvSpPr>
        <p:spPr>
          <a:xfrm>
            <a:off x="339840" y="1140480"/>
            <a:ext cx="6246720" cy="51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2800" spc="-1" strike="noStrike">
                <a:solidFill>
                  <a:srgbClr val="333f48"/>
                </a:solidFill>
                <a:latin typeface="SB Sans Display"/>
              </a:rPr>
              <a:t>Срок кредита и условия погашения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52" name="object 35"/>
          <p:cNvSpPr/>
          <p:nvPr/>
        </p:nvSpPr>
        <p:spPr>
          <a:xfrm>
            <a:off x="390240" y="1968840"/>
            <a:ext cx="3034080" cy="29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12600"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800" spc="-1" strike="noStrike">
                <a:solidFill>
                  <a:srgbClr val="333f48"/>
                </a:solidFill>
                <a:latin typeface="SB Sans Display"/>
              </a:rPr>
              <a:t>Льготный период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53" name="object 35"/>
          <p:cNvSpPr/>
          <p:nvPr/>
        </p:nvSpPr>
        <p:spPr>
          <a:xfrm>
            <a:off x="416520" y="3171960"/>
            <a:ext cx="1185480" cy="47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1260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ru-RU" sz="1000" spc="-1" strike="noStrike">
                <a:solidFill>
                  <a:srgbClr val="333f48"/>
                </a:solidFill>
                <a:latin typeface="SB Sans Text"/>
              </a:rPr>
              <a:t>40% </a:t>
            </a:r>
            <a:br/>
            <a:r>
              <a:rPr b="0" lang="ru-RU" sz="1000" spc="-1" strike="noStrike">
                <a:solidFill>
                  <a:srgbClr val="333f48"/>
                </a:solidFill>
                <a:latin typeface="SB Sans Text"/>
              </a:rPr>
              <a:t>от начисленных </a:t>
            </a:r>
            <a:br/>
            <a:r>
              <a:rPr b="0" lang="ru-RU" sz="1000" spc="-1" strike="noStrike">
                <a:solidFill>
                  <a:srgbClr val="333f48"/>
                </a:solidFill>
                <a:latin typeface="SB Sans Text"/>
              </a:rPr>
              <a:t>за год процентов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154" name="object 35"/>
          <p:cNvSpPr/>
          <p:nvPr/>
        </p:nvSpPr>
        <p:spPr>
          <a:xfrm>
            <a:off x="1745640" y="3171960"/>
            <a:ext cx="1185480" cy="47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1260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ru-RU" sz="1000" spc="-1" strike="noStrike">
                <a:solidFill>
                  <a:srgbClr val="333f48"/>
                </a:solidFill>
                <a:latin typeface="SB Sans Text"/>
              </a:rPr>
              <a:t>60% </a:t>
            </a:r>
            <a:br/>
            <a:r>
              <a:rPr b="0" lang="ru-RU" sz="1000" spc="-1" strike="noStrike">
                <a:solidFill>
                  <a:srgbClr val="333f48"/>
                </a:solidFill>
                <a:latin typeface="SB Sans Text"/>
              </a:rPr>
              <a:t>от начисленных </a:t>
            </a:r>
            <a:br/>
            <a:r>
              <a:rPr b="0" lang="ru-RU" sz="1000" spc="-1" strike="noStrike">
                <a:solidFill>
                  <a:srgbClr val="333f48"/>
                </a:solidFill>
                <a:latin typeface="SB Sans Text"/>
              </a:rPr>
              <a:t>за год процентов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155" name="object 35"/>
          <p:cNvSpPr/>
          <p:nvPr/>
        </p:nvSpPr>
        <p:spPr>
          <a:xfrm>
            <a:off x="3078720" y="3171960"/>
            <a:ext cx="1185480" cy="47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1260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ru-RU" sz="1000" spc="-1" strike="noStrike">
                <a:solidFill>
                  <a:srgbClr val="333f48"/>
                </a:solidFill>
                <a:latin typeface="SB Sans Text"/>
              </a:rPr>
              <a:t>100% </a:t>
            </a:r>
            <a:br/>
            <a:r>
              <a:rPr b="0" lang="ru-RU" sz="1000" spc="-1" strike="noStrike">
                <a:solidFill>
                  <a:srgbClr val="333f48"/>
                </a:solidFill>
                <a:latin typeface="SB Sans Text"/>
              </a:rPr>
              <a:t>от начисленных </a:t>
            </a:r>
            <a:br/>
            <a:r>
              <a:rPr b="0" lang="ru-RU" sz="1000" spc="-1" strike="noStrike">
                <a:solidFill>
                  <a:srgbClr val="333f48"/>
                </a:solidFill>
                <a:latin typeface="SB Sans Text"/>
              </a:rPr>
              <a:t>за год процентов</a:t>
            </a:r>
            <a:endParaRPr b="0" lang="ru-RU" sz="1000" spc="-1" strike="noStrike">
              <a:latin typeface="Arial"/>
            </a:endParaRPr>
          </a:p>
        </p:txBody>
      </p:sp>
      <p:grpSp>
        <p:nvGrpSpPr>
          <p:cNvPr id="156" name="Группа 45"/>
          <p:cNvGrpSpPr/>
          <p:nvPr/>
        </p:nvGrpSpPr>
        <p:grpSpPr>
          <a:xfrm>
            <a:off x="397440" y="2743560"/>
            <a:ext cx="7461000" cy="336240"/>
            <a:chOff x="397440" y="2743560"/>
            <a:chExt cx="7461000" cy="336240"/>
          </a:xfrm>
        </p:grpSpPr>
        <p:sp>
          <p:nvSpPr>
            <p:cNvPr id="157" name="Прямая соединительная линия 6"/>
            <p:cNvSpPr/>
            <p:nvPr/>
          </p:nvSpPr>
          <p:spPr>
            <a:xfrm>
              <a:off x="430200" y="3043440"/>
              <a:ext cx="5255280" cy="360"/>
            </a:xfrm>
            <a:prstGeom prst="line">
              <a:avLst/>
            </a:prstGeom>
            <a:ln w="25400">
              <a:solidFill>
                <a:srgbClr val="21a13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58" name="Прямая соединительная линия 23"/>
            <p:cNvSpPr/>
            <p:nvPr/>
          </p:nvSpPr>
          <p:spPr>
            <a:xfrm>
              <a:off x="5698440" y="3043440"/>
              <a:ext cx="1942920" cy="360"/>
            </a:xfrm>
            <a:prstGeom prst="line">
              <a:avLst/>
            </a:prstGeom>
            <a:ln w="25400">
              <a:solidFill>
                <a:srgbClr val="ffffff">
                  <a:lumMod val="7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59" name="Овал 8"/>
            <p:cNvSpPr/>
            <p:nvPr/>
          </p:nvSpPr>
          <p:spPr>
            <a:xfrm>
              <a:off x="397440" y="3010680"/>
              <a:ext cx="65160" cy="65160"/>
            </a:xfrm>
            <a:prstGeom prst="ellipse">
              <a:avLst/>
            </a:prstGeom>
            <a:solidFill>
              <a:srgbClr val="21a1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60" name="Овал 27"/>
            <p:cNvSpPr/>
            <p:nvPr/>
          </p:nvSpPr>
          <p:spPr>
            <a:xfrm>
              <a:off x="7598520" y="3010680"/>
              <a:ext cx="65160" cy="6516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61" name="object 35"/>
            <p:cNvSpPr/>
            <p:nvPr/>
          </p:nvSpPr>
          <p:spPr>
            <a:xfrm>
              <a:off x="408240" y="2756880"/>
              <a:ext cx="453960" cy="198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15840" bIns="0" anchor="t">
              <a:spAutoFit/>
            </a:bodyPr>
            <a:p>
              <a:pPr marL="12600">
                <a:lnSpc>
                  <a:spcPct val="100000"/>
                </a:lnSpc>
                <a:spcBef>
                  <a:spcPts val="96"/>
                </a:spcBef>
                <a:buNone/>
              </a:pPr>
              <a:r>
                <a:rPr b="0" lang="ru-RU" sz="1200" spc="-1" strike="noStrike">
                  <a:solidFill>
                    <a:srgbClr val="333f48"/>
                  </a:solidFill>
                  <a:latin typeface="SB Sans Text"/>
                </a:rPr>
                <a:t>1 год</a:t>
              </a:r>
              <a:endParaRPr b="0" lang="ru-RU" sz="1200" spc="-1" strike="noStrike">
                <a:latin typeface="Arial"/>
              </a:endParaRPr>
            </a:p>
          </p:txBody>
        </p:sp>
        <p:sp>
          <p:nvSpPr>
            <p:cNvPr id="162" name="object 35"/>
            <p:cNvSpPr/>
            <p:nvPr/>
          </p:nvSpPr>
          <p:spPr>
            <a:xfrm>
              <a:off x="1751040" y="2755080"/>
              <a:ext cx="453960" cy="198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15840" bIns="0" anchor="t">
              <a:spAutoFit/>
            </a:bodyPr>
            <a:p>
              <a:pPr marL="12600">
                <a:lnSpc>
                  <a:spcPct val="100000"/>
                </a:lnSpc>
                <a:spcBef>
                  <a:spcPts val="96"/>
                </a:spcBef>
                <a:buNone/>
              </a:pPr>
              <a:r>
                <a:rPr b="0" lang="ru-RU" sz="1200" spc="-1" strike="noStrike">
                  <a:solidFill>
                    <a:srgbClr val="333f48"/>
                  </a:solidFill>
                  <a:latin typeface="SB Sans Text"/>
                </a:rPr>
                <a:t>2 год</a:t>
              </a:r>
              <a:endParaRPr b="0" lang="ru-RU" sz="1200" spc="-1" strike="noStrike">
                <a:latin typeface="Arial"/>
              </a:endParaRPr>
            </a:p>
          </p:txBody>
        </p:sp>
        <p:sp>
          <p:nvSpPr>
            <p:cNvPr id="163" name="Овал 38"/>
            <p:cNvSpPr/>
            <p:nvPr/>
          </p:nvSpPr>
          <p:spPr>
            <a:xfrm>
              <a:off x="1721520" y="3014640"/>
              <a:ext cx="65160" cy="65160"/>
            </a:xfrm>
            <a:prstGeom prst="ellipse">
              <a:avLst/>
            </a:prstGeom>
            <a:solidFill>
              <a:srgbClr val="21a1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64" name="Овал 39"/>
            <p:cNvSpPr/>
            <p:nvPr/>
          </p:nvSpPr>
          <p:spPr>
            <a:xfrm>
              <a:off x="3045960" y="3010680"/>
              <a:ext cx="65160" cy="65160"/>
            </a:xfrm>
            <a:prstGeom prst="ellipse">
              <a:avLst/>
            </a:prstGeom>
            <a:solidFill>
              <a:srgbClr val="21a1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65" name="Овал 42"/>
            <p:cNvSpPr/>
            <p:nvPr/>
          </p:nvSpPr>
          <p:spPr>
            <a:xfrm>
              <a:off x="5643360" y="3010680"/>
              <a:ext cx="65160" cy="65160"/>
            </a:xfrm>
            <a:prstGeom prst="ellipse">
              <a:avLst/>
            </a:prstGeom>
            <a:solidFill>
              <a:srgbClr val="21a1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66" name="object 35"/>
            <p:cNvSpPr/>
            <p:nvPr/>
          </p:nvSpPr>
          <p:spPr>
            <a:xfrm>
              <a:off x="3078720" y="2755080"/>
              <a:ext cx="3198240" cy="198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15840" bIns="0" anchor="t">
              <a:spAutoFit/>
            </a:bodyPr>
            <a:p>
              <a:pPr marL="12600">
                <a:lnSpc>
                  <a:spcPct val="100000"/>
                </a:lnSpc>
                <a:spcBef>
                  <a:spcPts val="96"/>
                </a:spcBef>
                <a:buNone/>
              </a:pPr>
              <a:r>
                <a:rPr b="0" lang="ru-RU" sz="1200" spc="-1" strike="noStrike">
                  <a:solidFill>
                    <a:srgbClr val="333f48"/>
                  </a:solidFill>
                  <a:latin typeface="SB Sans Text"/>
                </a:rPr>
                <a:t>До конца обучения + 9 месяцев</a:t>
              </a:r>
              <a:endParaRPr b="0" lang="ru-RU" sz="1200" spc="-1" strike="noStrike">
                <a:latin typeface="Arial"/>
              </a:endParaRPr>
            </a:p>
          </p:txBody>
        </p:sp>
        <p:sp>
          <p:nvSpPr>
            <p:cNvPr id="167" name="object 35"/>
            <p:cNvSpPr/>
            <p:nvPr/>
          </p:nvSpPr>
          <p:spPr>
            <a:xfrm>
              <a:off x="5666760" y="2743560"/>
              <a:ext cx="2191680" cy="198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15840" bIns="0" anchor="t">
              <a:spAutoFit/>
            </a:bodyPr>
            <a:p>
              <a:pPr marL="12600">
                <a:lnSpc>
                  <a:spcPct val="100000"/>
                </a:lnSpc>
                <a:spcBef>
                  <a:spcPts val="96"/>
                </a:spcBef>
                <a:buNone/>
              </a:pPr>
              <a:r>
                <a:rPr b="0" lang="ru-RU" sz="1200" spc="-1" strike="noStrike">
                  <a:solidFill>
                    <a:srgbClr val="333f48"/>
                  </a:solidFill>
                  <a:latin typeface="SB Sans Text"/>
                </a:rPr>
                <a:t>После обучения до 15 лет</a:t>
              </a:r>
              <a:endParaRPr b="0" lang="ru-RU" sz="1200" spc="-1" strike="noStrike">
                <a:latin typeface="Arial"/>
              </a:endParaRPr>
            </a:p>
          </p:txBody>
        </p:sp>
      </p:grpSp>
      <p:sp>
        <p:nvSpPr>
          <p:cNvPr id="168" name="object 35"/>
          <p:cNvSpPr/>
          <p:nvPr/>
        </p:nvSpPr>
        <p:spPr>
          <a:xfrm>
            <a:off x="5675040" y="3180240"/>
            <a:ext cx="2438640" cy="62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12600"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000" spc="-1" strike="noStrike">
                <a:solidFill>
                  <a:srgbClr val="333f48"/>
                </a:solidFill>
                <a:latin typeface="SB Sans Text"/>
              </a:rPr>
              <a:t>Выплачивать основной долг </a:t>
            </a:r>
            <a:br/>
            <a:r>
              <a:rPr b="0" lang="ru-RU" sz="1000" spc="-1" strike="noStrike">
                <a:solidFill>
                  <a:srgbClr val="333f48"/>
                </a:solidFill>
                <a:latin typeface="SB Sans Text"/>
              </a:rPr>
              <a:t>по кредиту можно </a:t>
            </a:r>
            <a:r>
              <a:rPr b="0" lang="ru-RU" sz="1000" spc="-1" strike="noStrike">
                <a:solidFill>
                  <a:srgbClr val="21a138"/>
                </a:solidFill>
                <a:latin typeface="SB Sans Text"/>
              </a:rPr>
              <a:t>в течение 15 лет </a:t>
            </a:r>
            <a:r>
              <a:rPr b="0" lang="ru-RU" sz="1000" spc="-1" strike="noStrike">
                <a:solidFill>
                  <a:srgbClr val="333f48"/>
                </a:solidFill>
                <a:latin typeface="SB Sans Text"/>
              </a:rPr>
              <a:t>после окончания льготного периода 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169" name="object 35"/>
          <p:cNvSpPr/>
          <p:nvPr/>
        </p:nvSpPr>
        <p:spPr>
          <a:xfrm>
            <a:off x="390240" y="4097880"/>
            <a:ext cx="6324480" cy="64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>
              <a:lnSpc>
                <a:spcPct val="115000"/>
              </a:lnSpc>
              <a:buNone/>
            </a:pPr>
            <a:r>
              <a:rPr b="0" lang="ru-RU" sz="1200" spc="-1" strike="noStrike">
                <a:solidFill>
                  <a:srgbClr val="333f48"/>
                </a:solidFill>
                <a:latin typeface="SB Sans Text"/>
              </a:rPr>
              <a:t>Например, обучение стоит 100 000 ₽/год, срок обучения 4 года.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15000"/>
              </a:lnSpc>
              <a:buNone/>
            </a:pPr>
            <a:r>
              <a:rPr b="0" lang="ru-RU" sz="1200" spc="-1" strike="noStrike">
                <a:solidFill>
                  <a:srgbClr val="979797"/>
                </a:solidFill>
                <a:latin typeface="SB Sans Text"/>
              </a:rPr>
              <a:t>Ежемесячный платёж составит: 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15000"/>
              </a:lnSpc>
              <a:buNone/>
            </a:pPr>
            <a:endParaRPr b="0" lang="ru-RU" sz="1200" spc="-1" strike="noStrike">
              <a:latin typeface="Arial"/>
            </a:endParaRPr>
          </a:p>
        </p:txBody>
      </p:sp>
      <p:sp>
        <p:nvSpPr>
          <p:cNvPr id="170" name="object 35"/>
          <p:cNvSpPr/>
          <p:nvPr/>
        </p:nvSpPr>
        <p:spPr>
          <a:xfrm>
            <a:off x="420840" y="5077440"/>
            <a:ext cx="1185480" cy="16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1260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ru-RU" sz="1000" spc="-1" strike="noStrike">
                <a:solidFill>
                  <a:srgbClr val="333f48"/>
                </a:solidFill>
                <a:latin typeface="SB Sans Text"/>
              </a:rPr>
              <a:t>99 ₽/мес.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171" name="object 35"/>
          <p:cNvSpPr/>
          <p:nvPr/>
        </p:nvSpPr>
        <p:spPr>
          <a:xfrm>
            <a:off x="1754640" y="5077440"/>
            <a:ext cx="1185480" cy="16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1260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ru-RU" sz="1000" spc="-1" strike="noStrike">
                <a:solidFill>
                  <a:srgbClr val="333f48"/>
                </a:solidFill>
                <a:latin typeface="SB Sans Text"/>
              </a:rPr>
              <a:t>296 ₽/мес.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172" name="object 35"/>
          <p:cNvSpPr/>
          <p:nvPr/>
        </p:nvSpPr>
        <p:spPr>
          <a:xfrm>
            <a:off x="3078720" y="5077440"/>
            <a:ext cx="1185480" cy="16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1260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ru-RU" sz="1000" spc="-1" strike="noStrike">
                <a:solidFill>
                  <a:srgbClr val="333f48"/>
                </a:solidFill>
                <a:latin typeface="SB Sans Text"/>
              </a:rPr>
              <a:t>690 ₽/мес.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173" name="object 35"/>
          <p:cNvSpPr/>
          <p:nvPr/>
        </p:nvSpPr>
        <p:spPr>
          <a:xfrm>
            <a:off x="5698440" y="5085720"/>
            <a:ext cx="2438640" cy="16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1260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ru-RU" sz="1000" spc="-1" strike="noStrike">
                <a:solidFill>
                  <a:srgbClr val="333f48"/>
                </a:solidFill>
                <a:latin typeface="SB Sans Text"/>
              </a:rPr>
              <a:t>3 132 ₽/мес.</a:t>
            </a:r>
            <a:endParaRPr b="0" lang="ru-RU" sz="1000" spc="-1" strike="noStrike">
              <a:latin typeface="Arial"/>
            </a:endParaRPr>
          </a:p>
        </p:txBody>
      </p:sp>
      <p:grpSp>
        <p:nvGrpSpPr>
          <p:cNvPr id="174" name="Группа 61"/>
          <p:cNvGrpSpPr/>
          <p:nvPr/>
        </p:nvGrpSpPr>
        <p:grpSpPr>
          <a:xfrm>
            <a:off x="397440" y="4640760"/>
            <a:ext cx="7266240" cy="336240"/>
            <a:chOff x="397440" y="4640760"/>
            <a:chExt cx="7266240" cy="336240"/>
          </a:xfrm>
        </p:grpSpPr>
        <p:sp>
          <p:nvSpPr>
            <p:cNvPr id="175" name="Прямая соединительная линия 62"/>
            <p:cNvSpPr/>
            <p:nvPr/>
          </p:nvSpPr>
          <p:spPr>
            <a:xfrm>
              <a:off x="430200" y="4940640"/>
              <a:ext cx="5255280" cy="360"/>
            </a:xfrm>
            <a:prstGeom prst="line">
              <a:avLst/>
            </a:prstGeom>
            <a:ln w="25400">
              <a:solidFill>
                <a:srgbClr val="21a13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76" name="Прямая соединительная линия 63"/>
            <p:cNvSpPr/>
            <p:nvPr/>
          </p:nvSpPr>
          <p:spPr>
            <a:xfrm>
              <a:off x="5698440" y="4940640"/>
              <a:ext cx="1942920" cy="360"/>
            </a:xfrm>
            <a:prstGeom prst="line">
              <a:avLst/>
            </a:prstGeom>
            <a:ln w="25400">
              <a:solidFill>
                <a:srgbClr val="ffffff">
                  <a:lumMod val="7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77" name="Овал 64"/>
            <p:cNvSpPr/>
            <p:nvPr/>
          </p:nvSpPr>
          <p:spPr>
            <a:xfrm>
              <a:off x="397440" y="4907880"/>
              <a:ext cx="65160" cy="65160"/>
            </a:xfrm>
            <a:prstGeom prst="ellipse">
              <a:avLst/>
            </a:prstGeom>
            <a:solidFill>
              <a:srgbClr val="21a1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78" name="Овал 65"/>
            <p:cNvSpPr/>
            <p:nvPr/>
          </p:nvSpPr>
          <p:spPr>
            <a:xfrm>
              <a:off x="7598520" y="4907880"/>
              <a:ext cx="65160" cy="6516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79" name="object 35"/>
            <p:cNvSpPr/>
            <p:nvPr/>
          </p:nvSpPr>
          <p:spPr>
            <a:xfrm>
              <a:off x="416520" y="4654080"/>
              <a:ext cx="453960" cy="198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15840" bIns="0" anchor="t">
              <a:spAutoFit/>
            </a:bodyPr>
            <a:p>
              <a:pPr marL="12600">
                <a:lnSpc>
                  <a:spcPct val="100000"/>
                </a:lnSpc>
                <a:spcBef>
                  <a:spcPts val="96"/>
                </a:spcBef>
                <a:buNone/>
              </a:pPr>
              <a:r>
                <a:rPr b="0" lang="ru-RU" sz="1200" spc="-1" strike="noStrike">
                  <a:solidFill>
                    <a:srgbClr val="333f48"/>
                  </a:solidFill>
                  <a:latin typeface="SB Sans Text"/>
                </a:rPr>
                <a:t>1 год</a:t>
              </a:r>
              <a:endParaRPr b="0" lang="ru-RU" sz="1200" spc="-1" strike="noStrike">
                <a:latin typeface="Arial"/>
              </a:endParaRPr>
            </a:p>
          </p:txBody>
        </p:sp>
        <p:sp>
          <p:nvSpPr>
            <p:cNvPr id="180" name="object 35"/>
            <p:cNvSpPr/>
            <p:nvPr/>
          </p:nvSpPr>
          <p:spPr>
            <a:xfrm>
              <a:off x="1754640" y="4652640"/>
              <a:ext cx="453960" cy="198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15840" bIns="0" anchor="t">
              <a:spAutoFit/>
            </a:bodyPr>
            <a:p>
              <a:pPr marL="12600">
                <a:lnSpc>
                  <a:spcPct val="100000"/>
                </a:lnSpc>
                <a:spcBef>
                  <a:spcPts val="96"/>
                </a:spcBef>
                <a:buNone/>
              </a:pPr>
              <a:r>
                <a:rPr b="0" lang="ru-RU" sz="1200" spc="-1" strike="noStrike">
                  <a:solidFill>
                    <a:srgbClr val="333f48"/>
                  </a:solidFill>
                  <a:latin typeface="SB Sans Text"/>
                </a:rPr>
                <a:t>2 год</a:t>
              </a:r>
              <a:endParaRPr b="0" lang="ru-RU" sz="1200" spc="-1" strike="noStrike">
                <a:latin typeface="Arial"/>
              </a:endParaRPr>
            </a:p>
          </p:txBody>
        </p:sp>
        <p:sp>
          <p:nvSpPr>
            <p:cNvPr id="181" name="Овал 68"/>
            <p:cNvSpPr/>
            <p:nvPr/>
          </p:nvSpPr>
          <p:spPr>
            <a:xfrm>
              <a:off x="1721520" y="4911840"/>
              <a:ext cx="65160" cy="65160"/>
            </a:xfrm>
            <a:prstGeom prst="ellipse">
              <a:avLst/>
            </a:prstGeom>
            <a:solidFill>
              <a:srgbClr val="21a1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82" name="Овал 69"/>
            <p:cNvSpPr/>
            <p:nvPr/>
          </p:nvSpPr>
          <p:spPr>
            <a:xfrm>
              <a:off x="3045960" y="4907880"/>
              <a:ext cx="65160" cy="65160"/>
            </a:xfrm>
            <a:prstGeom prst="ellipse">
              <a:avLst/>
            </a:prstGeom>
            <a:solidFill>
              <a:srgbClr val="21a1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83" name="Овал 70"/>
            <p:cNvSpPr/>
            <p:nvPr/>
          </p:nvSpPr>
          <p:spPr>
            <a:xfrm>
              <a:off x="5643360" y="4907880"/>
              <a:ext cx="65160" cy="65160"/>
            </a:xfrm>
            <a:prstGeom prst="ellipse">
              <a:avLst/>
            </a:prstGeom>
            <a:solidFill>
              <a:srgbClr val="21a1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84" name="object 35"/>
            <p:cNvSpPr/>
            <p:nvPr/>
          </p:nvSpPr>
          <p:spPr>
            <a:xfrm>
              <a:off x="3078720" y="4652640"/>
              <a:ext cx="3198240" cy="198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15840" bIns="0" anchor="t">
              <a:spAutoFit/>
            </a:bodyPr>
            <a:p>
              <a:pPr marL="12600">
                <a:lnSpc>
                  <a:spcPct val="100000"/>
                </a:lnSpc>
                <a:spcBef>
                  <a:spcPts val="96"/>
                </a:spcBef>
                <a:buNone/>
              </a:pPr>
              <a:r>
                <a:rPr b="0" lang="ru-RU" sz="1200" spc="-1" strike="noStrike">
                  <a:solidFill>
                    <a:srgbClr val="333f48"/>
                  </a:solidFill>
                  <a:latin typeface="SB Sans Text"/>
                </a:rPr>
                <a:t>До конца обучения + 9 месяцев</a:t>
              </a:r>
              <a:endParaRPr b="0" lang="ru-RU" sz="1200" spc="-1" strike="noStrike">
                <a:latin typeface="Arial"/>
              </a:endParaRPr>
            </a:p>
          </p:txBody>
        </p:sp>
        <p:sp>
          <p:nvSpPr>
            <p:cNvPr id="185" name="object 35"/>
            <p:cNvSpPr/>
            <p:nvPr/>
          </p:nvSpPr>
          <p:spPr>
            <a:xfrm>
              <a:off x="5675400" y="4640760"/>
              <a:ext cx="1422360" cy="198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15840" bIns="0" anchor="t">
              <a:spAutoFit/>
            </a:bodyPr>
            <a:p>
              <a:pPr marL="12600">
                <a:lnSpc>
                  <a:spcPct val="100000"/>
                </a:lnSpc>
                <a:spcBef>
                  <a:spcPts val="96"/>
                </a:spcBef>
                <a:buNone/>
              </a:pPr>
              <a:r>
                <a:rPr b="0" lang="ru-RU" sz="1200" spc="-1" strike="noStrike">
                  <a:solidFill>
                    <a:srgbClr val="333f48"/>
                  </a:solidFill>
                  <a:latin typeface="SB Sans Text"/>
                </a:rPr>
                <a:t>После обучения</a:t>
              </a:r>
              <a:endParaRPr b="0" lang="ru-RU" sz="1200" spc="-1" strike="noStrike">
                <a:latin typeface="Arial"/>
              </a:endParaRPr>
            </a:p>
          </p:txBody>
        </p:sp>
      </p:grpSp>
      <p:sp>
        <p:nvSpPr>
          <p:cNvPr id="186" name="Прямоугольник 46"/>
          <p:cNvSpPr/>
          <p:nvPr/>
        </p:nvSpPr>
        <p:spPr>
          <a:xfrm>
            <a:off x="9258480" y="6143760"/>
            <a:ext cx="2060280" cy="713880"/>
          </a:xfrm>
          <a:prstGeom prst="rect">
            <a:avLst/>
          </a:prstGeom>
          <a:solidFill>
            <a:srgbClr val="21a138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Прямоугольник: скругленные углы 15"/>
          <p:cNvSpPr/>
          <p:nvPr/>
        </p:nvSpPr>
        <p:spPr>
          <a:xfrm>
            <a:off x="343440" y="4772880"/>
            <a:ext cx="4894920" cy="1730880"/>
          </a:xfrm>
          <a:prstGeom prst="roundRect">
            <a:avLst>
              <a:gd name="adj" fmla="val 10387"/>
            </a:avLst>
          </a:prstGeom>
          <a:solidFill>
            <a:srgbClr val="f6f6f6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88" name="Рисунок 4" descr=""/>
          <p:cNvPicPr/>
          <p:nvPr/>
        </p:nvPicPr>
        <p:blipFill>
          <a:blip r:embed="rId2"/>
          <a:srcRect l="0" t="0" r="19420" b="724"/>
          <a:stretch/>
        </p:blipFill>
        <p:spPr>
          <a:xfrm>
            <a:off x="6323400" y="886680"/>
            <a:ext cx="5869440" cy="5970960"/>
          </a:xfrm>
          <a:prstGeom prst="rect">
            <a:avLst/>
          </a:prstGeom>
          <a:ln w="0">
            <a:noFill/>
          </a:ln>
        </p:spPr>
      </p:pic>
      <p:pic>
        <p:nvPicPr>
          <p:cNvPr id="189" name="Рисунок 5" descr=""/>
          <p:cNvPicPr/>
          <p:nvPr/>
        </p:nvPicPr>
        <p:blipFill>
          <a:blip r:embed="rId3"/>
          <a:stretch/>
        </p:blipFill>
        <p:spPr>
          <a:xfrm>
            <a:off x="371160" y="297720"/>
            <a:ext cx="2559600" cy="444240"/>
          </a:xfrm>
          <a:prstGeom prst="rect">
            <a:avLst/>
          </a:prstGeom>
          <a:ln w="0">
            <a:noFill/>
          </a:ln>
        </p:spPr>
      </p:pic>
      <p:sp>
        <p:nvSpPr>
          <p:cNvPr id="190" name="TextBox 9"/>
          <p:cNvSpPr/>
          <p:nvPr/>
        </p:nvSpPr>
        <p:spPr>
          <a:xfrm>
            <a:off x="332640" y="1140480"/>
            <a:ext cx="504108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2800" spc="-1" strike="noStrike">
                <a:solidFill>
                  <a:srgbClr val="333f48"/>
                </a:solidFill>
                <a:latin typeface="SB Sans Display"/>
              </a:rPr>
              <a:t>Документы для оформления</a:t>
            </a:r>
            <a:br/>
            <a:r>
              <a:rPr b="0" lang="ru-RU" sz="2800" spc="-1" strike="noStrike">
                <a:solidFill>
                  <a:srgbClr val="333f48"/>
                </a:solidFill>
                <a:latin typeface="SB Sans Display"/>
              </a:rPr>
              <a:t>образовательного кредита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91" name="object 35"/>
          <p:cNvSpPr/>
          <p:nvPr/>
        </p:nvSpPr>
        <p:spPr>
          <a:xfrm>
            <a:off x="775440" y="2389320"/>
            <a:ext cx="1132200" cy="22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12600"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Паспорт РФ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192" name="object 35"/>
          <p:cNvSpPr/>
          <p:nvPr/>
        </p:nvSpPr>
        <p:spPr>
          <a:xfrm>
            <a:off x="794160" y="3583440"/>
            <a:ext cx="2107440" cy="65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12600"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Договор на платное обучение с подписью и печатью вуза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193" name="object 35"/>
          <p:cNvSpPr/>
          <p:nvPr/>
        </p:nvSpPr>
        <p:spPr>
          <a:xfrm>
            <a:off x="4140000" y="2376720"/>
            <a:ext cx="2580120" cy="65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12600"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Квитанция или счета</a:t>
            </a:r>
            <a:br/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на оплату от вуза с суммой оплаты за обучение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194" name="object 35"/>
          <p:cNvSpPr/>
          <p:nvPr/>
        </p:nvSpPr>
        <p:spPr>
          <a:xfrm>
            <a:off x="794160" y="3164040"/>
            <a:ext cx="1277280" cy="22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12600"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Заявление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195" name="object 35"/>
          <p:cNvSpPr/>
          <p:nvPr/>
        </p:nvSpPr>
        <p:spPr>
          <a:xfrm>
            <a:off x="4140000" y="3171240"/>
            <a:ext cx="3035520" cy="129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12600"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400" spc="-1" strike="noStrike">
                <a:solidFill>
                  <a:srgbClr val="333f48"/>
                </a:solidFill>
                <a:latin typeface="SB Sans Text"/>
              </a:rPr>
              <a:t>С 14 до 18 лет дополнительно:</a:t>
            </a:r>
            <a:endParaRPr b="0" lang="ru-RU" sz="1400" spc="-1" strike="noStrike">
              <a:latin typeface="Arial"/>
            </a:endParaRPr>
          </a:p>
          <a:p>
            <a:pPr marL="298440" indent="-180000">
              <a:lnSpc>
                <a:spcPct val="100000"/>
              </a:lnSpc>
              <a:spcBef>
                <a:spcPts val="400"/>
              </a:spcBef>
              <a:buClr>
                <a:srgbClr val="979797"/>
              </a:buClr>
              <a:buFont typeface="Arial"/>
              <a:buChar char="•"/>
            </a:pPr>
            <a:r>
              <a:rPr b="0" lang="ru-RU" sz="1200" spc="-1" strike="noStrike">
                <a:solidFill>
                  <a:srgbClr val="979797"/>
                </a:solidFill>
                <a:latin typeface="SB Sans Text"/>
              </a:rPr>
              <a:t>Согласие от одного </a:t>
            </a:r>
            <a:br/>
            <a:r>
              <a:rPr b="0" lang="ru-RU" sz="1200" spc="-1" strike="noStrike">
                <a:solidFill>
                  <a:srgbClr val="979797"/>
                </a:solidFill>
                <a:latin typeface="SB Sans Text"/>
              </a:rPr>
              <a:t>из законных представителей</a:t>
            </a:r>
            <a:endParaRPr b="0" lang="ru-RU" sz="1200" spc="-1" strike="noStrike">
              <a:latin typeface="Arial"/>
            </a:endParaRPr>
          </a:p>
          <a:p>
            <a:pPr marL="298440" indent="-180000">
              <a:lnSpc>
                <a:spcPct val="100000"/>
              </a:lnSpc>
              <a:spcBef>
                <a:spcPts val="400"/>
              </a:spcBef>
              <a:buClr>
                <a:srgbClr val="979797"/>
              </a:buClr>
              <a:buFont typeface="Arial"/>
              <a:buChar char="•"/>
            </a:pPr>
            <a:r>
              <a:rPr b="0" lang="ru-RU" sz="1200" spc="-1" strike="noStrike">
                <a:solidFill>
                  <a:srgbClr val="979797"/>
                </a:solidFill>
                <a:latin typeface="SB Sans Text"/>
              </a:rPr>
              <a:t>Паспорта законных представителей</a:t>
            </a:r>
            <a:endParaRPr b="0" lang="ru-RU" sz="1200" spc="-1" strike="noStrike">
              <a:latin typeface="Arial"/>
            </a:endParaRPr>
          </a:p>
          <a:p>
            <a:pPr marL="298440" indent="-180000">
              <a:lnSpc>
                <a:spcPct val="100000"/>
              </a:lnSpc>
              <a:spcBef>
                <a:spcPts val="400"/>
              </a:spcBef>
              <a:buClr>
                <a:srgbClr val="979797"/>
              </a:buClr>
              <a:buFont typeface="Arial"/>
              <a:buChar char="•"/>
            </a:pPr>
            <a:r>
              <a:rPr b="0" lang="ru-RU" sz="1200" spc="-1" strike="noStrike">
                <a:solidFill>
                  <a:srgbClr val="979797"/>
                </a:solidFill>
                <a:latin typeface="SB Sans Text"/>
              </a:rPr>
              <a:t>Свидетельство о рождении</a:t>
            </a:r>
            <a:endParaRPr b="0" lang="ru-RU" sz="1200" spc="-1" strike="noStrike">
              <a:latin typeface="Arial"/>
            </a:endParaRPr>
          </a:p>
        </p:txBody>
      </p:sp>
      <p:grpSp>
        <p:nvGrpSpPr>
          <p:cNvPr id="196" name="Группа 20"/>
          <p:cNvGrpSpPr/>
          <p:nvPr/>
        </p:nvGrpSpPr>
        <p:grpSpPr>
          <a:xfrm>
            <a:off x="394560" y="2343600"/>
            <a:ext cx="296280" cy="333720"/>
            <a:chOff x="394560" y="2343600"/>
            <a:chExt cx="296280" cy="333720"/>
          </a:xfrm>
        </p:grpSpPr>
        <p:sp>
          <p:nvSpPr>
            <p:cNvPr id="197" name="Овал 21"/>
            <p:cNvSpPr/>
            <p:nvPr/>
          </p:nvSpPr>
          <p:spPr>
            <a:xfrm>
              <a:off x="394560" y="2349720"/>
              <a:ext cx="296280" cy="296280"/>
            </a:xfrm>
            <a:prstGeom prst="ellipse">
              <a:avLst/>
            </a:prstGeom>
            <a:solidFill>
              <a:srgbClr val="21a1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98" name="TextBox 22"/>
            <p:cNvSpPr/>
            <p:nvPr/>
          </p:nvSpPr>
          <p:spPr>
            <a:xfrm>
              <a:off x="402840" y="2343600"/>
              <a:ext cx="266400" cy="333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0" lang="en-US" sz="1600" spc="-1" strike="noStrike">
                  <a:solidFill>
                    <a:srgbClr val="ffffff"/>
                  </a:solidFill>
                  <a:latin typeface="SB Sans Display"/>
                </a:rPr>
                <a:t>1</a:t>
              </a:r>
              <a:endParaRPr b="0" lang="ru-RU" sz="1600" spc="-1" strike="noStrike">
                <a:latin typeface="Arial"/>
              </a:endParaRPr>
            </a:p>
          </p:txBody>
        </p:sp>
      </p:grpSp>
      <p:grpSp>
        <p:nvGrpSpPr>
          <p:cNvPr id="199" name="Группа 23"/>
          <p:cNvGrpSpPr/>
          <p:nvPr/>
        </p:nvGrpSpPr>
        <p:grpSpPr>
          <a:xfrm>
            <a:off x="396720" y="3589200"/>
            <a:ext cx="296280" cy="333720"/>
            <a:chOff x="396720" y="3589200"/>
            <a:chExt cx="296280" cy="333720"/>
          </a:xfrm>
        </p:grpSpPr>
        <p:sp>
          <p:nvSpPr>
            <p:cNvPr id="200" name="Овал 25"/>
            <p:cNvSpPr/>
            <p:nvPr/>
          </p:nvSpPr>
          <p:spPr>
            <a:xfrm>
              <a:off x="396720" y="3601800"/>
              <a:ext cx="296280" cy="296280"/>
            </a:xfrm>
            <a:prstGeom prst="ellipse">
              <a:avLst/>
            </a:prstGeom>
            <a:solidFill>
              <a:srgbClr val="21a1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ru-RU" sz="1600" spc="-1" strike="noStrike">
                  <a:solidFill>
                    <a:srgbClr val="ffffff"/>
                  </a:solidFill>
                  <a:latin typeface="SB Sans Display"/>
                </a:rPr>
                <a:t> </a:t>
              </a:r>
              <a:endParaRPr b="0" lang="ru-RU" sz="1600" spc="-1" strike="noStrike">
                <a:latin typeface="Arial"/>
              </a:endParaRPr>
            </a:p>
          </p:txBody>
        </p:sp>
        <p:sp>
          <p:nvSpPr>
            <p:cNvPr id="201" name="TextBox 26"/>
            <p:cNvSpPr/>
            <p:nvPr/>
          </p:nvSpPr>
          <p:spPr>
            <a:xfrm>
              <a:off x="397440" y="3589200"/>
              <a:ext cx="293760" cy="333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0" lang="ru-RU" sz="1600" spc="-1" strike="noStrike">
                  <a:solidFill>
                    <a:srgbClr val="ffffff"/>
                  </a:solidFill>
                  <a:latin typeface="SB Sans Display"/>
                </a:rPr>
                <a:t>3</a:t>
              </a:r>
              <a:endParaRPr b="0" lang="ru-RU" sz="1600" spc="-1" strike="noStrike">
                <a:latin typeface="Arial"/>
              </a:endParaRPr>
            </a:p>
          </p:txBody>
        </p:sp>
      </p:grpSp>
      <p:grpSp>
        <p:nvGrpSpPr>
          <p:cNvPr id="202" name="Группа 27"/>
          <p:cNvGrpSpPr/>
          <p:nvPr/>
        </p:nvGrpSpPr>
        <p:grpSpPr>
          <a:xfrm>
            <a:off x="394560" y="3123000"/>
            <a:ext cx="298800" cy="333720"/>
            <a:chOff x="394560" y="3123000"/>
            <a:chExt cx="298800" cy="333720"/>
          </a:xfrm>
        </p:grpSpPr>
        <p:sp>
          <p:nvSpPr>
            <p:cNvPr id="203" name="Овал 28"/>
            <p:cNvSpPr/>
            <p:nvPr/>
          </p:nvSpPr>
          <p:spPr>
            <a:xfrm>
              <a:off x="394560" y="3135240"/>
              <a:ext cx="296280" cy="296280"/>
            </a:xfrm>
            <a:prstGeom prst="ellipse">
              <a:avLst/>
            </a:prstGeom>
            <a:solidFill>
              <a:srgbClr val="21a1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04" name="TextBox 29"/>
            <p:cNvSpPr/>
            <p:nvPr/>
          </p:nvSpPr>
          <p:spPr>
            <a:xfrm>
              <a:off x="399600" y="3123000"/>
              <a:ext cx="293760" cy="333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0" lang="ru-RU" sz="1600" spc="-1" strike="noStrike">
                  <a:solidFill>
                    <a:srgbClr val="ffffff"/>
                  </a:solidFill>
                  <a:latin typeface="SB Sans Display"/>
                </a:rPr>
                <a:t>2</a:t>
              </a:r>
              <a:endParaRPr b="0" lang="ru-RU" sz="1600" spc="-1" strike="noStrike">
                <a:latin typeface="Arial"/>
              </a:endParaRPr>
            </a:p>
          </p:txBody>
        </p:sp>
      </p:grpSp>
      <p:grpSp>
        <p:nvGrpSpPr>
          <p:cNvPr id="205" name="Группа 30"/>
          <p:cNvGrpSpPr/>
          <p:nvPr/>
        </p:nvGrpSpPr>
        <p:grpSpPr>
          <a:xfrm>
            <a:off x="3729960" y="2365200"/>
            <a:ext cx="306000" cy="336960"/>
            <a:chOff x="3729960" y="2365200"/>
            <a:chExt cx="306000" cy="336960"/>
          </a:xfrm>
        </p:grpSpPr>
        <p:sp>
          <p:nvSpPr>
            <p:cNvPr id="206" name="Овал 31"/>
            <p:cNvSpPr/>
            <p:nvPr/>
          </p:nvSpPr>
          <p:spPr>
            <a:xfrm>
              <a:off x="3738960" y="2365200"/>
              <a:ext cx="296280" cy="296280"/>
            </a:xfrm>
            <a:prstGeom prst="ellipse">
              <a:avLst/>
            </a:prstGeom>
            <a:solidFill>
              <a:srgbClr val="21a1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07" name="TextBox 32"/>
            <p:cNvSpPr/>
            <p:nvPr/>
          </p:nvSpPr>
          <p:spPr>
            <a:xfrm>
              <a:off x="3729960" y="2368440"/>
              <a:ext cx="306000" cy="333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0" lang="en-US" sz="1600" spc="-1" strike="noStrike">
                  <a:solidFill>
                    <a:srgbClr val="ffffff"/>
                  </a:solidFill>
                  <a:latin typeface="SB Sans Display"/>
                </a:rPr>
                <a:t>4</a:t>
              </a:r>
              <a:endParaRPr b="0" lang="ru-RU" sz="1600" spc="-1" strike="noStrike">
                <a:latin typeface="Arial"/>
              </a:endParaRPr>
            </a:p>
          </p:txBody>
        </p:sp>
      </p:grpSp>
      <p:sp>
        <p:nvSpPr>
          <p:cNvPr id="208" name="TextBox 33"/>
          <p:cNvSpPr/>
          <p:nvPr/>
        </p:nvSpPr>
        <p:spPr>
          <a:xfrm>
            <a:off x="576000" y="4929480"/>
            <a:ext cx="118980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333f48"/>
                </a:solidFill>
                <a:latin typeface="SB Sans Display"/>
              </a:rPr>
              <a:t>Заёмщик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09" name="object 35"/>
          <p:cNvSpPr/>
          <p:nvPr/>
        </p:nvSpPr>
        <p:spPr>
          <a:xfrm>
            <a:off x="3022920" y="5291640"/>
            <a:ext cx="2779920" cy="74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298440" indent="-180000">
              <a:lnSpc>
                <a:spcPct val="100000"/>
              </a:lnSpc>
              <a:spcBef>
                <a:spcPts val="601"/>
              </a:spcBef>
              <a:buClr>
                <a:srgbClr val="333f48"/>
              </a:buClr>
              <a:buFont typeface="Arial"/>
              <a:buChar char="•"/>
            </a:pPr>
            <a:r>
              <a:rPr b="0" lang="ru-RU" sz="1200" spc="-1" strike="noStrike">
                <a:solidFill>
                  <a:srgbClr val="333f48"/>
                </a:solidFill>
                <a:latin typeface="SB Sans Text"/>
              </a:rPr>
              <a:t>Кредит оформляется </a:t>
            </a:r>
            <a:br/>
            <a:r>
              <a:rPr b="0" lang="ru-RU" sz="1200" spc="-1" strike="noStrike">
                <a:solidFill>
                  <a:srgbClr val="333f48"/>
                </a:solidFill>
                <a:latin typeface="SB Sans Text"/>
              </a:rPr>
              <a:t>на студента</a:t>
            </a:r>
            <a:br/>
            <a:r>
              <a:rPr b="0" lang="ru-RU" sz="1200" spc="-1" strike="noStrike">
                <a:solidFill>
                  <a:srgbClr val="979797"/>
                </a:solidFill>
                <a:latin typeface="SB Sans Text"/>
              </a:rPr>
              <a:t>Нельзя оформить </a:t>
            </a:r>
            <a:br/>
            <a:r>
              <a:rPr b="0" lang="ru-RU" sz="1200" spc="-1" strike="noStrike">
                <a:solidFill>
                  <a:srgbClr val="979797"/>
                </a:solidFill>
                <a:latin typeface="SB Sans Text"/>
              </a:rPr>
              <a:t>кредит на родителей</a:t>
            </a:r>
            <a:endParaRPr b="0" lang="ru-RU" sz="1200" spc="-1" strike="noStrike">
              <a:latin typeface="Arial"/>
            </a:endParaRPr>
          </a:p>
        </p:txBody>
      </p:sp>
      <p:grpSp>
        <p:nvGrpSpPr>
          <p:cNvPr id="210" name="Группа 6"/>
          <p:cNvGrpSpPr/>
          <p:nvPr/>
        </p:nvGrpSpPr>
        <p:grpSpPr>
          <a:xfrm>
            <a:off x="3748320" y="3121200"/>
            <a:ext cx="298080" cy="333720"/>
            <a:chOff x="3748320" y="3121200"/>
            <a:chExt cx="298080" cy="333720"/>
          </a:xfrm>
        </p:grpSpPr>
        <p:sp>
          <p:nvSpPr>
            <p:cNvPr id="211" name="Овал 36"/>
            <p:cNvSpPr/>
            <p:nvPr/>
          </p:nvSpPr>
          <p:spPr>
            <a:xfrm>
              <a:off x="3748320" y="3130200"/>
              <a:ext cx="296280" cy="296280"/>
            </a:xfrm>
            <a:prstGeom prst="ellipse">
              <a:avLst/>
            </a:prstGeom>
            <a:solidFill>
              <a:srgbClr val="9ee6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12" name="TextBox 37"/>
            <p:cNvSpPr/>
            <p:nvPr/>
          </p:nvSpPr>
          <p:spPr>
            <a:xfrm>
              <a:off x="3752640" y="3121200"/>
              <a:ext cx="293760" cy="333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0" lang="ru-RU" sz="1600" spc="-1" strike="noStrike">
                  <a:solidFill>
                    <a:srgbClr val="ffffff"/>
                  </a:solidFill>
                  <a:latin typeface="SB Sans Display"/>
                </a:rPr>
                <a:t>5</a:t>
              </a:r>
              <a:endParaRPr b="0" lang="ru-RU" sz="1600" spc="-1" strike="noStrike">
                <a:latin typeface="Arial"/>
              </a:endParaRPr>
            </a:p>
          </p:txBody>
        </p:sp>
      </p:grpSp>
      <p:sp>
        <p:nvSpPr>
          <p:cNvPr id="213" name="Прямоугольник 3"/>
          <p:cNvSpPr/>
          <p:nvPr/>
        </p:nvSpPr>
        <p:spPr>
          <a:xfrm>
            <a:off x="586440" y="2604240"/>
            <a:ext cx="308520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118440"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200" spc="-1" strike="noStrike">
                <a:solidFill>
                  <a:srgbClr val="979797"/>
                </a:solidFill>
                <a:latin typeface="SB Sans Text"/>
              </a:rPr>
              <a:t>Регистрация на территории  </a:t>
            </a:r>
            <a:br/>
            <a:r>
              <a:rPr b="0" lang="ru-RU" sz="1200" spc="-1" strike="noStrike">
                <a:solidFill>
                  <a:srgbClr val="979797"/>
                </a:solidFill>
                <a:latin typeface="SB Sans Text"/>
              </a:rPr>
              <a:t>РФ постоянная или временная 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214" name="object 35"/>
          <p:cNvSpPr/>
          <p:nvPr/>
        </p:nvSpPr>
        <p:spPr>
          <a:xfrm>
            <a:off x="460440" y="5294520"/>
            <a:ext cx="2508480" cy="12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840" bIns="0" anchor="t">
            <a:spAutoFit/>
          </a:bodyPr>
          <a:p>
            <a:pPr marL="298440" indent="-180000">
              <a:lnSpc>
                <a:spcPct val="100000"/>
              </a:lnSpc>
              <a:spcBef>
                <a:spcPts val="601"/>
              </a:spcBef>
              <a:buClr>
                <a:srgbClr val="333f48"/>
              </a:buClr>
              <a:buFont typeface="Arial"/>
              <a:buChar char="•"/>
            </a:pPr>
            <a:r>
              <a:rPr b="0" lang="ru-RU" sz="1200" spc="-1" strike="noStrike">
                <a:solidFill>
                  <a:srgbClr val="333f48"/>
                </a:solidFill>
                <a:latin typeface="SB Sans Text"/>
              </a:rPr>
              <a:t>Возраст заёмщика</a:t>
            </a:r>
            <a:br/>
            <a:r>
              <a:rPr b="0" lang="ru-RU" sz="1200" spc="-1" strike="noStrike">
                <a:solidFill>
                  <a:srgbClr val="979797"/>
                </a:solidFill>
                <a:latin typeface="SB Sans Text"/>
              </a:rPr>
              <a:t>От 14 лет. На момент возврата кредита заёмщику  должно быть до 75 лет</a:t>
            </a:r>
            <a:endParaRPr b="0" lang="ru-RU" sz="1200" spc="-1" strike="noStrike">
              <a:latin typeface="Arial"/>
            </a:endParaRPr>
          </a:p>
          <a:p>
            <a:pPr marL="298440" indent="-180000">
              <a:lnSpc>
                <a:spcPct val="100000"/>
              </a:lnSpc>
              <a:spcBef>
                <a:spcPts val="601"/>
              </a:spcBef>
              <a:buClr>
                <a:srgbClr val="333f48"/>
              </a:buClr>
              <a:buFont typeface="Arial"/>
              <a:buChar char="•"/>
            </a:pPr>
            <a:r>
              <a:rPr b="0" lang="ru-RU" sz="1200" spc="-1" strike="noStrike">
                <a:solidFill>
                  <a:srgbClr val="333f48"/>
                </a:solidFill>
                <a:latin typeface="SB Sans Text"/>
              </a:rPr>
              <a:t>Трудовой стаж не требуется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buNone/>
            </a:pPr>
            <a:endParaRPr b="0" lang="ru-RU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Рисунок 14" descr=""/>
          <p:cNvPicPr/>
          <p:nvPr/>
        </p:nvPicPr>
        <p:blipFill>
          <a:blip r:embed="rId1"/>
          <a:srcRect l="5782" t="14478" r="6215" b="0"/>
          <a:stretch/>
        </p:blipFill>
        <p:spPr>
          <a:xfrm>
            <a:off x="3699720" y="0"/>
            <a:ext cx="8546400" cy="6857640"/>
          </a:xfrm>
          <a:prstGeom prst="rect">
            <a:avLst/>
          </a:prstGeom>
          <a:ln w="0">
            <a:noFill/>
          </a:ln>
        </p:spPr>
      </p:pic>
      <p:sp>
        <p:nvSpPr>
          <p:cNvPr id="216" name="Прямоугольник 2"/>
          <p:cNvSpPr/>
          <p:nvPr/>
        </p:nvSpPr>
        <p:spPr>
          <a:xfrm>
            <a:off x="0" y="0"/>
            <a:ext cx="8658000" cy="6870240"/>
          </a:xfrm>
          <a:custGeom>
            <a:avLst/>
            <a:gdLst/>
            <a:ahLst/>
            <a:rect l="l" t="t" r="r" b="b"/>
            <a:pathLst>
              <a:path w="8658225" h="6858000">
                <a:moveTo>
                  <a:pt x="0" y="0"/>
                </a:moveTo>
                <a:lnTo>
                  <a:pt x="8658225" y="0"/>
                </a:lnTo>
                <a:lnTo>
                  <a:pt x="5958840" y="6848476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d900"/>
              </a:gs>
              <a:gs pos="100000">
                <a:srgbClr val="c3f600"/>
              </a:gs>
            </a:gsLst>
            <a:lin ang="19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17" name="Рисунок 8" descr=""/>
          <p:cNvPicPr/>
          <p:nvPr/>
        </p:nvPicPr>
        <p:blipFill>
          <a:blip r:embed="rId2"/>
          <a:stretch/>
        </p:blipFill>
        <p:spPr>
          <a:xfrm rot="17611800">
            <a:off x="3150360" y="2758320"/>
            <a:ext cx="8206560" cy="711000"/>
          </a:xfrm>
          <a:prstGeom prst="rect">
            <a:avLst/>
          </a:prstGeom>
          <a:ln w="0">
            <a:noFill/>
          </a:ln>
        </p:spPr>
      </p:pic>
      <p:sp>
        <p:nvSpPr>
          <p:cNvPr id="218" name="TextBox 1"/>
          <p:cNvSpPr/>
          <p:nvPr/>
        </p:nvSpPr>
        <p:spPr>
          <a:xfrm>
            <a:off x="324720" y="1140480"/>
            <a:ext cx="3852360" cy="51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2800" spc="-1" strike="noStrike">
                <a:solidFill>
                  <a:srgbClr val="ffffff"/>
                </a:solidFill>
                <a:latin typeface="SB Sans Display"/>
              </a:rPr>
              <a:t>Калькулятор кредита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219" name="TextBox 2"/>
          <p:cNvSpPr/>
          <p:nvPr/>
        </p:nvSpPr>
        <p:spPr>
          <a:xfrm>
            <a:off x="2721960" y="2482920"/>
            <a:ext cx="3643560" cy="161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2000" spc="-1" strike="noStrike">
                <a:solidFill>
                  <a:srgbClr val="ffffff"/>
                </a:solidFill>
                <a:latin typeface="SB Sans Display"/>
              </a:rPr>
              <a:t>Вы сами можете рассчитать </a:t>
            </a:r>
            <a:br/>
            <a:r>
              <a:rPr b="0" lang="ru-RU" sz="2000" spc="-1" strike="noStrike">
                <a:solidFill>
                  <a:srgbClr val="ffffff"/>
                </a:solidFill>
                <a:latin typeface="SB Sans Display"/>
              </a:rPr>
              <a:t>платёж по кредиту!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000" spc="-1" strike="noStrike">
                <a:solidFill>
                  <a:srgbClr val="ffffff"/>
                </a:solidFill>
                <a:latin typeface="SB Sans Display"/>
              </a:rPr>
              <a:t>Считайте QR-код,  </a:t>
            </a:r>
            <a:br/>
            <a:r>
              <a:rPr b="0" lang="ru-RU" sz="2000" spc="-1" strike="noStrike">
                <a:solidFill>
                  <a:srgbClr val="ffffff"/>
                </a:solidFill>
                <a:latin typeface="SB Sans Display"/>
              </a:rPr>
              <a:t>введите сумму и срок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20" name="object 1"/>
          <p:cNvSpPr/>
          <p:nvPr/>
        </p:nvSpPr>
        <p:spPr>
          <a:xfrm>
            <a:off x="394920" y="4961520"/>
            <a:ext cx="7129440" cy="74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280" bIns="0" anchor="t">
            <a:spAutoFit/>
          </a:bodyPr>
          <a:p>
            <a:pPr>
              <a:lnSpc>
                <a:spcPct val="100000"/>
              </a:lnSpc>
              <a:spcBef>
                <a:spcPts val="125"/>
              </a:spcBef>
              <a:buNone/>
            </a:pPr>
            <a:r>
              <a:rPr b="0" lang="ru-RU" sz="2400" spc="-1" strike="noStrike">
                <a:solidFill>
                  <a:srgbClr val="ffffff"/>
                </a:solidFill>
                <a:latin typeface="SB Sans Display"/>
              </a:rPr>
              <a:t>Оплачивайте образование </a:t>
            </a:r>
            <a:br/>
            <a:r>
              <a:rPr b="0" lang="ru-RU" sz="2400" spc="-1" strike="noStrike">
                <a:solidFill>
                  <a:srgbClr val="ffffff"/>
                </a:solidFill>
                <a:latin typeface="SB Sans Display"/>
              </a:rPr>
              <a:t>со СберБанком!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21" name="object 2"/>
          <p:cNvSpPr/>
          <p:nvPr/>
        </p:nvSpPr>
        <p:spPr>
          <a:xfrm>
            <a:off x="4925520" y="3435480"/>
            <a:ext cx="11124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280" bIns="0" anchor="t">
            <a:spAutoFit/>
          </a:bodyPr>
          <a:p>
            <a:pPr marL="12600">
              <a:lnSpc>
                <a:spcPct val="100000"/>
              </a:lnSpc>
              <a:spcBef>
                <a:spcPts val="125"/>
              </a:spcBef>
              <a:buNone/>
            </a:pPr>
            <a:r>
              <a:rPr b="1" lang="ru-RU" sz="900" spc="-1" strike="noStrike">
                <a:solidFill>
                  <a:srgbClr val="ffffff"/>
                </a:solidFill>
                <a:latin typeface="SB Sans Display"/>
              </a:rPr>
              <a:t>2</a:t>
            </a:r>
            <a:endParaRPr b="0" lang="ru-RU" sz="900" spc="-1" strike="noStrike">
              <a:latin typeface="Arial"/>
            </a:endParaRPr>
          </a:p>
        </p:txBody>
      </p:sp>
      <p:sp>
        <p:nvSpPr>
          <p:cNvPr id="222" name="object 15"/>
          <p:cNvSpPr/>
          <p:nvPr/>
        </p:nvSpPr>
        <p:spPr>
          <a:xfrm>
            <a:off x="351360" y="6078600"/>
            <a:ext cx="5338080" cy="60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69840" bIns="0" anchor="t">
            <a:spAutoFit/>
          </a:bodyPr>
          <a:p>
            <a:pPr marL="72000" indent="-133920">
              <a:lnSpc>
                <a:spcPct val="76000"/>
              </a:lnSpc>
              <a:spcBef>
                <a:spcPts val="550"/>
              </a:spcBef>
              <a:buNone/>
              <a:tabLst>
                <a:tab algn="l" pos="0"/>
              </a:tabLst>
            </a:pPr>
            <a:r>
              <a:rPr b="0" lang="ru-RU" sz="1000" spc="-1" strike="noStrike" baseline="30000">
                <a:solidFill>
                  <a:srgbClr val="ffffff"/>
                </a:solidFill>
                <a:latin typeface="Arial"/>
              </a:rPr>
              <a:t>2 </a:t>
            </a:r>
            <a:r>
              <a:rPr b="0" lang="ru-RU" sz="1000" spc="-1" strike="noStrike">
                <a:solidFill>
                  <a:srgbClr val="ffffff"/>
                </a:solidFill>
                <a:latin typeface="Arial"/>
              </a:rPr>
              <a:t>QR-код (англ. Quick Response Code — код быстрого реагирования) — </a:t>
            </a:r>
            <a:br/>
            <a:r>
              <a:rPr b="0" lang="ru-RU" sz="1000" spc="-1" strike="noStrike">
                <a:solidFill>
                  <a:srgbClr val="ffffff"/>
                </a:solidFill>
                <a:latin typeface="Arial"/>
              </a:rPr>
              <a:t>это двухмерный штрихкод (или бар-код), предоставляющий  информацию </a:t>
            </a:r>
            <a:br/>
            <a:r>
              <a:rPr b="0" lang="ru-RU" sz="1000" spc="-1" strike="noStrike">
                <a:solidFill>
                  <a:srgbClr val="ffffff"/>
                </a:solidFill>
                <a:latin typeface="Arial"/>
              </a:rPr>
              <a:t>для её быстрого распознавания с помощью камеры на мобильном телефоне.</a:t>
            </a:r>
            <a:endParaRPr b="0" lang="ru-RU" sz="1000" spc="-1" strike="noStrike">
              <a:latin typeface="Arial"/>
            </a:endParaRPr>
          </a:p>
          <a:p>
            <a:pPr marL="72000" indent="-133920">
              <a:lnSpc>
                <a:spcPct val="76000"/>
              </a:lnSpc>
              <a:spcBef>
                <a:spcPts val="550"/>
              </a:spcBef>
              <a:buNone/>
              <a:tabLst>
                <a:tab algn="l" pos="0"/>
              </a:tabLst>
            </a:pPr>
            <a:endParaRPr b="0" lang="ru-RU" sz="1000" spc="-1" strike="noStrike">
              <a:latin typeface="Arial"/>
            </a:endParaRPr>
          </a:p>
        </p:txBody>
      </p:sp>
      <p:grpSp>
        <p:nvGrpSpPr>
          <p:cNvPr id="223" name="Группа 1"/>
          <p:cNvGrpSpPr/>
          <p:nvPr/>
        </p:nvGrpSpPr>
        <p:grpSpPr>
          <a:xfrm>
            <a:off x="412200" y="2284920"/>
            <a:ext cx="1980000" cy="1980000"/>
            <a:chOff x="412200" y="2284920"/>
            <a:chExt cx="1980000" cy="1980000"/>
          </a:xfrm>
        </p:grpSpPr>
        <p:sp>
          <p:nvSpPr>
            <p:cNvPr id="224" name="Прямоугольник: скругленные углы 1"/>
            <p:cNvSpPr/>
            <p:nvPr/>
          </p:nvSpPr>
          <p:spPr>
            <a:xfrm>
              <a:off x="412200" y="2284920"/>
              <a:ext cx="1980000" cy="1980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21a1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grpSp>
          <p:nvGrpSpPr>
            <p:cNvPr id="225" name="Группа 2"/>
            <p:cNvGrpSpPr/>
            <p:nvPr/>
          </p:nvGrpSpPr>
          <p:grpSpPr>
            <a:xfrm>
              <a:off x="684360" y="2557080"/>
              <a:ext cx="1435680" cy="1435680"/>
              <a:chOff x="684360" y="2557080"/>
              <a:chExt cx="1435680" cy="1435680"/>
            </a:xfrm>
          </p:grpSpPr>
          <p:sp>
            <p:nvSpPr>
              <p:cNvPr id="226" name="object 16"/>
              <p:cNvSpPr/>
              <p:nvPr/>
            </p:nvSpPr>
            <p:spPr>
              <a:xfrm>
                <a:off x="684360" y="2557080"/>
                <a:ext cx="271440" cy="271440"/>
              </a:xfrm>
              <a:custGeom>
                <a:avLst/>
                <a:gdLst/>
                <a:ahLst/>
                <a:rect l="l" t="t" r="r" b="b"/>
                <a:pathLst>
                  <a:path w="1130934" h="1130935">
                    <a:moveTo>
                      <a:pt x="322961" y="0"/>
                    </a:moveTo>
                    <a:lnTo>
                      <a:pt x="161505" y="0"/>
                    </a:lnTo>
                    <a:lnTo>
                      <a:pt x="0" y="0"/>
                    </a:lnTo>
                    <a:lnTo>
                      <a:pt x="0" y="1130579"/>
                    </a:lnTo>
                    <a:lnTo>
                      <a:pt x="161505" y="1130579"/>
                    </a:lnTo>
                    <a:lnTo>
                      <a:pt x="322961" y="1130554"/>
                    </a:lnTo>
                    <a:lnTo>
                      <a:pt x="322961" y="969048"/>
                    </a:lnTo>
                    <a:lnTo>
                      <a:pt x="161505" y="969048"/>
                    </a:lnTo>
                    <a:lnTo>
                      <a:pt x="161505" y="161505"/>
                    </a:lnTo>
                    <a:lnTo>
                      <a:pt x="322961" y="161505"/>
                    </a:lnTo>
                    <a:lnTo>
                      <a:pt x="322961" y="0"/>
                    </a:lnTo>
                    <a:close/>
                    <a:moveTo>
                      <a:pt x="484492" y="969048"/>
                    </a:moveTo>
                    <a:lnTo>
                      <a:pt x="322986" y="969048"/>
                    </a:lnTo>
                    <a:lnTo>
                      <a:pt x="322986" y="1130554"/>
                    </a:lnTo>
                    <a:lnTo>
                      <a:pt x="484492" y="1130554"/>
                    </a:lnTo>
                    <a:lnTo>
                      <a:pt x="484492" y="969048"/>
                    </a:lnTo>
                    <a:close/>
                    <a:moveTo>
                      <a:pt x="484492" y="322986"/>
                    </a:moveTo>
                    <a:lnTo>
                      <a:pt x="322986" y="322986"/>
                    </a:lnTo>
                    <a:lnTo>
                      <a:pt x="322986" y="807516"/>
                    </a:lnTo>
                    <a:lnTo>
                      <a:pt x="484492" y="807516"/>
                    </a:lnTo>
                    <a:lnTo>
                      <a:pt x="484492" y="322986"/>
                    </a:lnTo>
                    <a:close/>
                    <a:moveTo>
                      <a:pt x="484492" y="0"/>
                    </a:moveTo>
                    <a:lnTo>
                      <a:pt x="322986" y="0"/>
                    </a:lnTo>
                    <a:lnTo>
                      <a:pt x="322986" y="161505"/>
                    </a:lnTo>
                    <a:lnTo>
                      <a:pt x="484492" y="161505"/>
                    </a:lnTo>
                    <a:lnTo>
                      <a:pt x="484492" y="0"/>
                    </a:lnTo>
                    <a:close/>
                    <a:moveTo>
                      <a:pt x="646036" y="969048"/>
                    </a:moveTo>
                    <a:lnTo>
                      <a:pt x="484517" y="969048"/>
                    </a:lnTo>
                    <a:lnTo>
                      <a:pt x="484517" y="1130554"/>
                    </a:lnTo>
                    <a:lnTo>
                      <a:pt x="646036" y="1130554"/>
                    </a:lnTo>
                    <a:lnTo>
                      <a:pt x="646036" y="969048"/>
                    </a:lnTo>
                    <a:close/>
                    <a:moveTo>
                      <a:pt x="646036" y="322986"/>
                    </a:moveTo>
                    <a:lnTo>
                      <a:pt x="484517" y="322986"/>
                    </a:lnTo>
                    <a:lnTo>
                      <a:pt x="484517" y="807516"/>
                    </a:lnTo>
                    <a:lnTo>
                      <a:pt x="646036" y="807516"/>
                    </a:lnTo>
                    <a:lnTo>
                      <a:pt x="646036" y="322986"/>
                    </a:lnTo>
                    <a:close/>
                    <a:moveTo>
                      <a:pt x="646036" y="0"/>
                    </a:moveTo>
                    <a:lnTo>
                      <a:pt x="484517" y="0"/>
                    </a:lnTo>
                    <a:lnTo>
                      <a:pt x="484517" y="161505"/>
                    </a:lnTo>
                    <a:lnTo>
                      <a:pt x="646036" y="161505"/>
                    </a:lnTo>
                    <a:lnTo>
                      <a:pt x="646036" y="0"/>
                    </a:lnTo>
                    <a:close/>
                    <a:moveTo>
                      <a:pt x="807567" y="322986"/>
                    </a:moveTo>
                    <a:lnTo>
                      <a:pt x="646061" y="322986"/>
                    </a:lnTo>
                    <a:lnTo>
                      <a:pt x="646061" y="807516"/>
                    </a:lnTo>
                    <a:lnTo>
                      <a:pt x="807567" y="807516"/>
                    </a:lnTo>
                    <a:lnTo>
                      <a:pt x="807567" y="322986"/>
                    </a:lnTo>
                    <a:close/>
                    <a:moveTo>
                      <a:pt x="969022" y="969048"/>
                    </a:moveTo>
                    <a:lnTo>
                      <a:pt x="807567" y="969048"/>
                    </a:lnTo>
                    <a:lnTo>
                      <a:pt x="646061" y="969048"/>
                    </a:lnTo>
                    <a:lnTo>
                      <a:pt x="646061" y="1130554"/>
                    </a:lnTo>
                    <a:lnTo>
                      <a:pt x="807504" y="1130554"/>
                    </a:lnTo>
                    <a:lnTo>
                      <a:pt x="969022" y="1130554"/>
                    </a:lnTo>
                    <a:lnTo>
                      <a:pt x="969022" y="969048"/>
                    </a:lnTo>
                    <a:close/>
                    <a:moveTo>
                      <a:pt x="969022" y="0"/>
                    </a:moveTo>
                    <a:lnTo>
                      <a:pt x="807567" y="0"/>
                    </a:lnTo>
                    <a:lnTo>
                      <a:pt x="646061" y="0"/>
                    </a:lnTo>
                    <a:lnTo>
                      <a:pt x="646061" y="161505"/>
                    </a:lnTo>
                    <a:lnTo>
                      <a:pt x="807504" y="161505"/>
                    </a:lnTo>
                    <a:lnTo>
                      <a:pt x="969022" y="161505"/>
                    </a:lnTo>
                    <a:lnTo>
                      <a:pt x="969022" y="0"/>
                    </a:lnTo>
                    <a:close/>
                    <a:moveTo>
                      <a:pt x="1130554" y="0"/>
                    </a:moveTo>
                    <a:lnTo>
                      <a:pt x="969048" y="0"/>
                    </a:lnTo>
                    <a:lnTo>
                      <a:pt x="969048" y="1130579"/>
                    </a:lnTo>
                    <a:lnTo>
                      <a:pt x="1130554" y="1130579"/>
                    </a:lnTo>
                    <a:lnTo>
                      <a:pt x="11305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27" name="object 17"/>
              <p:cNvSpPr/>
              <p:nvPr/>
            </p:nvSpPr>
            <p:spPr>
              <a:xfrm>
                <a:off x="684360" y="2867400"/>
                <a:ext cx="38520" cy="77400"/>
              </a:xfrm>
              <a:custGeom>
                <a:avLst/>
                <a:gdLst/>
                <a:ahLst/>
                <a:rect l="l" t="t" r="r" b="b"/>
                <a:pathLst>
                  <a:path w="161925" h="323214">
                    <a:moveTo>
                      <a:pt x="161510" y="0"/>
                    </a:moveTo>
                    <a:lnTo>
                      <a:pt x="0" y="0"/>
                    </a:lnTo>
                    <a:lnTo>
                      <a:pt x="0" y="323030"/>
                    </a:lnTo>
                    <a:lnTo>
                      <a:pt x="161510" y="323030"/>
                    </a:lnTo>
                    <a:lnTo>
                      <a:pt x="1615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28" name="object 18"/>
              <p:cNvSpPr/>
              <p:nvPr/>
            </p:nvSpPr>
            <p:spPr>
              <a:xfrm>
                <a:off x="684360" y="2984040"/>
                <a:ext cx="38520" cy="38520"/>
              </a:xfrm>
              <a:custGeom>
                <a:avLst/>
                <a:gdLst/>
                <a:ahLst/>
                <a:rect l="l" t="t" r="r" b="b"/>
                <a:pathLst>
                  <a:path w="161925" h="161925">
                    <a:moveTo>
                      <a:pt x="161510" y="0"/>
                    </a:moveTo>
                    <a:lnTo>
                      <a:pt x="0" y="0"/>
                    </a:lnTo>
                    <a:lnTo>
                      <a:pt x="0" y="161510"/>
                    </a:lnTo>
                    <a:lnTo>
                      <a:pt x="161510" y="161510"/>
                    </a:lnTo>
                    <a:lnTo>
                      <a:pt x="1615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grpSp>
            <p:nvGrpSpPr>
              <p:cNvPr id="229" name="object 19"/>
              <p:cNvGrpSpPr/>
              <p:nvPr/>
            </p:nvGrpSpPr>
            <p:grpSpPr>
              <a:xfrm>
                <a:off x="684360" y="2557080"/>
                <a:ext cx="1435680" cy="1435680"/>
                <a:chOff x="684360" y="2557080"/>
                <a:chExt cx="1435680" cy="1435680"/>
              </a:xfrm>
            </p:grpSpPr>
            <p:sp>
              <p:nvSpPr>
                <p:cNvPr id="230" name="object 20"/>
                <p:cNvSpPr/>
                <p:nvPr/>
              </p:nvSpPr>
              <p:spPr>
                <a:xfrm>
                  <a:off x="684360" y="2557080"/>
                  <a:ext cx="426600" cy="1202760"/>
                </a:xfrm>
                <a:custGeom>
                  <a:avLst/>
                  <a:gdLst/>
                  <a:ahLst/>
                  <a:rect l="l" t="t" r="r" b="b"/>
                  <a:pathLst>
                    <a:path w="1776730" h="5006975">
                      <a:moveTo>
                        <a:pt x="161505" y="2099627"/>
                      </a:moveTo>
                      <a:lnTo>
                        <a:pt x="0" y="2099627"/>
                      </a:lnTo>
                      <a:lnTo>
                        <a:pt x="0" y="2261133"/>
                      </a:lnTo>
                      <a:lnTo>
                        <a:pt x="161505" y="2261133"/>
                      </a:lnTo>
                      <a:lnTo>
                        <a:pt x="161505" y="2099627"/>
                      </a:lnTo>
                      <a:close/>
                      <a:moveTo>
                        <a:pt x="322961" y="4522330"/>
                      </a:moveTo>
                      <a:lnTo>
                        <a:pt x="161505" y="4522330"/>
                      </a:lnTo>
                      <a:lnTo>
                        <a:pt x="0" y="4522330"/>
                      </a:lnTo>
                      <a:lnTo>
                        <a:pt x="0" y="4683836"/>
                      </a:lnTo>
                      <a:lnTo>
                        <a:pt x="161442" y="4683836"/>
                      </a:lnTo>
                      <a:lnTo>
                        <a:pt x="322961" y="4683836"/>
                      </a:lnTo>
                      <a:lnTo>
                        <a:pt x="322961" y="4522330"/>
                      </a:lnTo>
                      <a:close/>
                      <a:moveTo>
                        <a:pt x="322961" y="3553256"/>
                      </a:moveTo>
                      <a:lnTo>
                        <a:pt x="161505" y="3553256"/>
                      </a:lnTo>
                      <a:lnTo>
                        <a:pt x="0" y="3553256"/>
                      </a:lnTo>
                      <a:lnTo>
                        <a:pt x="0" y="3876281"/>
                      </a:lnTo>
                      <a:lnTo>
                        <a:pt x="161442" y="3876281"/>
                      </a:lnTo>
                      <a:lnTo>
                        <a:pt x="161442" y="4037800"/>
                      </a:lnTo>
                      <a:lnTo>
                        <a:pt x="0" y="4037800"/>
                      </a:lnTo>
                      <a:lnTo>
                        <a:pt x="0" y="4199305"/>
                      </a:lnTo>
                      <a:lnTo>
                        <a:pt x="161505" y="4199305"/>
                      </a:lnTo>
                      <a:lnTo>
                        <a:pt x="161505" y="4037800"/>
                      </a:lnTo>
                      <a:lnTo>
                        <a:pt x="322961" y="4037800"/>
                      </a:lnTo>
                      <a:lnTo>
                        <a:pt x="322961" y="3876281"/>
                      </a:lnTo>
                      <a:lnTo>
                        <a:pt x="161505" y="3876281"/>
                      </a:lnTo>
                      <a:lnTo>
                        <a:pt x="161505" y="3714762"/>
                      </a:lnTo>
                      <a:lnTo>
                        <a:pt x="322961" y="3714762"/>
                      </a:lnTo>
                      <a:lnTo>
                        <a:pt x="322961" y="3553256"/>
                      </a:lnTo>
                      <a:close/>
                      <a:moveTo>
                        <a:pt x="322961" y="3068726"/>
                      </a:moveTo>
                      <a:lnTo>
                        <a:pt x="161442" y="3068726"/>
                      </a:lnTo>
                      <a:lnTo>
                        <a:pt x="161442" y="3230232"/>
                      </a:lnTo>
                      <a:lnTo>
                        <a:pt x="0" y="3230232"/>
                      </a:lnTo>
                      <a:lnTo>
                        <a:pt x="0" y="3391738"/>
                      </a:lnTo>
                      <a:lnTo>
                        <a:pt x="161505" y="3391738"/>
                      </a:lnTo>
                      <a:lnTo>
                        <a:pt x="161505" y="3230232"/>
                      </a:lnTo>
                      <a:lnTo>
                        <a:pt x="322961" y="3230232"/>
                      </a:lnTo>
                      <a:lnTo>
                        <a:pt x="322961" y="3068726"/>
                      </a:lnTo>
                      <a:close/>
                      <a:moveTo>
                        <a:pt x="322961" y="2584183"/>
                      </a:moveTo>
                      <a:lnTo>
                        <a:pt x="161442" y="2584183"/>
                      </a:lnTo>
                      <a:lnTo>
                        <a:pt x="161442" y="2745689"/>
                      </a:lnTo>
                      <a:lnTo>
                        <a:pt x="0" y="2745689"/>
                      </a:lnTo>
                      <a:lnTo>
                        <a:pt x="0" y="3068713"/>
                      </a:lnTo>
                      <a:lnTo>
                        <a:pt x="161505" y="3068713"/>
                      </a:lnTo>
                      <a:lnTo>
                        <a:pt x="161505" y="2907207"/>
                      </a:lnTo>
                      <a:lnTo>
                        <a:pt x="322961" y="2907207"/>
                      </a:lnTo>
                      <a:lnTo>
                        <a:pt x="322961" y="2584183"/>
                      </a:lnTo>
                      <a:close/>
                      <a:moveTo>
                        <a:pt x="322961" y="2261171"/>
                      </a:moveTo>
                      <a:lnTo>
                        <a:pt x="161442" y="2261171"/>
                      </a:lnTo>
                      <a:lnTo>
                        <a:pt x="161442" y="2422677"/>
                      </a:lnTo>
                      <a:lnTo>
                        <a:pt x="322961" y="2422677"/>
                      </a:lnTo>
                      <a:lnTo>
                        <a:pt x="322961" y="2261171"/>
                      </a:lnTo>
                      <a:close/>
                      <a:moveTo>
                        <a:pt x="484492" y="4360811"/>
                      </a:moveTo>
                      <a:lnTo>
                        <a:pt x="322986" y="4360811"/>
                      </a:lnTo>
                      <a:lnTo>
                        <a:pt x="322986" y="4522330"/>
                      </a:lnTo>
                      <a:lnTo>
                        <a:pt x="484492" y="4522330"/>
                      </a:lnTo>
                      <a:lnTo>
                        <a:pt x="484492" y="4360811"/>
                      </a:lnTo>
                      <a:close/>
                      <a:moveTo>
                        <a:pt x="484492" y="3553256"/>
                      </a:moveTo>
                      <a:lnTo>
                        <a:pt x="322986" y="3553256"/>
                      </a:lnTo>
                      <a:lnTo>
                        <a:pt x="322986" y="4199305"/>
                      </a:lnTo>
                      <a:lnTo>
                        <a:pt x="484492" y="4199305"/>
                      </a:lnTo>
                      <a:lnTo>
                        <a:pt x="484492" y="3553256"/>
                      </a:lnTo>
                      <a:close/>
                      <a:moveTo>
                        <a:pt x="484492" y="3230232"/>
                      </a:moveTo>
                      <a:lnTo>
                        <a:pt x="322986" y="3230232"/>
                      </a:lnTo>
                      <a:lnTo>
                        <a:pt x="322986" y="3391738"/>
                      </a:lnTo>
                      <a:lnTo>
                        <a:pt x="484492" y="3391738"/>
                      </a:lnTo>
                      <a:lnTo>
                        <a:pt x="484492" y="3230232"/>
                      </a:lnTo>
                      <a:close/>
                      <a:moveTo>
                        <a:pt x="484492" y="2907207"/>
                      </a:moveTo>
                      <a:lnTo>
                        <a:pt x="322986" y="2907207"/>
                      </a:lnTo>
                      <a:lnTo>
                        <a:pt x="322986" y="3068726"/>
                      </a:lnTo>
                      <a:lnTo>
                        <a:pt x="484492" y="3068726"/>
                      </a:lnTo>
                      <a:lnTo>
                        <a:pt x="484492" y="2907207"/>
                      </a:lnTo>
                      <a:close/>
                      <a:moveTo>
                        <a:pt x="484492" y="2422702"/>
                      </a:moveTo>
                      <a:lnTo>
                        <a:pt x="322986" y="2422702"/>
                      </a:lnTo>
                      <a:lnTo>
                        <a:pt x="322986" y="2745727"/>
                      </a:lnTo>
                      <a:lnTo>
                        <a:pt x="484492" y="2745727"/>
                      </a:lnTo>
                      <a:lnTo>
                        <a:pt x="484492" y="2422702"/>
                      </a:lnTo>
                      <a:close/>
                      <a:moveTo>
                        <a:pt x="484492" y="1938096"/>
                      </a:moveTo>
                      <a:lnTo>
                        <a:pt x="322986" y="1938096"/>
                      </a:lnTo>
                      <a:lnTo>
                        <a:pt x="322986" y="2261108"/>
                      </a:lnTo>
                      <a:lnTo>
                        <a:pt x="484492" y="2261108"/>
                      </a:lnTo>
                      <a:lnTo>
                        <a:pt x="484492" y="1938096"/>
                      </a:lnTo>
                      <a:close/>
                      <a:moveTo>
                        <a:pt x="484492" y="1453565"/>
                      </a:moveTo>
                      <a:lnTo>
                        <a:pt x="322986" y="1453565"/>
                      </a:lnTo>
                      <a:lnTo>
                        <a:pt x="322986" y="1615071"/>
                      </a:lnTo>
                      <a:lnTo>
                        <a:pt x="484492" y="1615071"/>
                      </a:lnTo>
                      <a:lnTo>
                        <a:pt x="484492" y="1453565"/>
                      </a:lnTo>
                      <a:close/>
                      <a:moveTo>
                        <a:pt x="646036" y="4360811"/>
                      </a:moveTo>
                      <a:lnTo>
                        <a:pt x="484517" y="4360811"/>
                      </a:lnTo>
                      <a:lnTo>
                        <a:pt x="484517" y="4522330"/>
                      </a:lnTo>
                      <a:lnTo>
                        <a:pt x="646036" y="4522330"/>
                      </a:lnTo>
                      <a:lnTo>
                        <a:pt x="646036" y="4360811"/>
                      </a:lnTo>
                      <a:close/>
                      <a:moveTo>
                        <a:pt x="646036" y="3714762"/>
                      </a:moveTo>
                      <a:lnTo>
                        <a:pt x="484517" y="3714762"/>
                      </a:lnTo>
                      <a:lnTo>
                        <a:pt x="484517" y="4037787"/>
                      </a:lnTo>
                      <a:lnTo>
                        <a:pt x="646036" y="4037787"/>
                      </a:lnTo>
                      <a:lnTo>
                        <a:pt x="646036" y="3714762"/>
                      </a:lnTo>
                      <a:close/>
                      <a:moveTo>
                        <a:pt x="646036" y="3391738"/>
                      </a:moveTo>
                      <a:lnTo>
                        <a:pt x="484517" y="3391738"/>
                      </a:lnTo>
                      <a:lnTo>
                        <a:pt x="484517" y="3553256"/>
                      </a:lnTo>
                      <a:lnTo>
                        <a:pt x="646036" y="3553256"/>
                      </a:lnTo>
                      <a:lnTo>
                        <a:pt x="646036" y="3391738"/>
                      </a:lnTo>
                      <a:close/>
                      <a:moveTo>
                        <a:pt x="646036" y="2584183"/>
                      </a:moveTo>
                      <a:lnTo>
                        <a:pt x="484517" y="2584183"/>
                      </a:lnTo>
                      <a:lnTo>
                        <a:pt x="484517" y="3068726"/>
                      </a:lnTo>
                      <a:lnTo>
                        <a:pt x="646036" y="3068726"/>
                      </a:lnTo>
                      <a:lnTo>
                        <a:pt x="646036" y="2584183"/>
                      </a:lnTo>
                      <a:close/>
                      <a:moveTo>
                        <a:pt x="646036" y="2261171"/>
                      </a:moveTo>
                      <a:lnTo>
                        <a:pt x="484517" y="2261171"/>
                      </a:lnTo>
                      <a:lnTo>
                        <a:pt x="484517" y="2422677"/>
                      </a:lnTo>
                      <a:lnTo>
                        <a:pt x="646036" y="2422677"/>
                      </a:lnTo>
                      <a:lnTo>
                        <a:pt x="646036" y="2261171"/>
                      </a:lnTo>
                      <a:close/>
                      <a:moveTo>
                        <a:pt x="646036" y="1938096"/>
                      </a:moveTo>
                      <a:lnTo>
                        <a:pt x="484517" y="1938096"/>
                      </a:lnTo>
                      <a:lnTo>
                        <a:pt x="484517" y="2099602"/>
                      </a:lnTo>
                      <a:lnTo>
                        <a:pt x="646036" y="2099602"/>
                      </a:lnTo>
                      <a:lnTo>
                        <a:pt x="646036" y="1938096"/>
                      </a:lnTo>
                      <a:close/>
                      <a:moveTo>
                        <a:pt x="646036" y="1453565"/>
                      </a:moveTo>
                      <a:lnTo>
                        <a:pt x="484517" y="1453565"/>
                      </a:lnTo>
                      <a:lnTo>
                        <a:pt x="484517" y="1776590"/>
                      </a:lnTo>
                      <a:lnTo>
                        <a:pt x="646036" y="1776590"/>
                      </a:lnTo>
                      <a:lnTo>
                        <a:pt x="646036" y="1453565"/>
                      </a:lnTo>
                      <a:close/>
                      <a:moveTo>
                        <a:pt x="969022" y="4199305"/>
                      </a:moveTo>
                      <a:lnTo>
                        <a:pt x="807567" y="4199305"/>
                      </a:lnTo>
                      <a:lnTo>
                        <a:pt x="646061" y="4199305"/>
                      </a:lnTo>
                      <a:lnTo>
                        <a:pt x="646061" y="4683849"/>
                      </a:lnTo>
                      <a:lnTo>
                        <a:pt x="807504" y="4683849"/>
                      </a:lnTo>
                      <a:lnTo>
                        <a:pt x="969022" y="4683849"/>
                      </a:lnTo>
                      <a:lnTo>
                        <a:pt x="969022" y="4199305"/>
                      </a:lnTo>
                      <a:close/>
                      <a:moveTo>
                        <a:pt x="969022" y="1453565"/>
                      </a:moveTo>
                      <a:lnTo>
                        <a:pt x="807567" y="1453565"/>
                      </a:lnTo>
                      <a:lnTo>
                        <a:pt x="807567" y="1292123"/>
                      </a:lnTo>
                      <a:lnTo>
                        <a:pt x="646061" y="1292123"/>
                      </a:lnTo>
                      <a:lnTo>
                        <a:pt x="646061" y="1453629"/>
                      </a:lnTo>
                      <a:lnTo>
                        <a:pt x="807504" y="1453629"/>
                      </a:lnTo>
                      <a:lnTo>
                        <a:pt x="807504" y="1615109"/>
                      </a:lnTo>
                      <a:lnTo>
                        <a:pt x="646061" y="1615109"/>
                      </a:lnTo>
                      <a:lnTo>
                        <a:pt x="646061" y="2099640"/>
                      </a:lnTo>
                      <a:lnTo>
                        <a:pt x="807504" y="2099640"/>
                      </a:lnTo>
                      <a:lnTo>
                        <a:pt x="807504" y="2261171"/>
                      </a:lnTo>
                      <a:lnTo>
                        <a:pt x="646061" y="2261171"/>
                      </a:lnTo>
                      <a:lnTo>
                        <a:pt x="646061" y="2907220"/>
                      </a:lnTo>
                      <a:lnTo>
                        <a:pt x="807504" y="2907220"/>
                      </a:lnTo>
                      <a:lnTo>
                        <a:pt x="807504" y="3068726"/>
                      </a:lnTo>
                      <a:lnTo>
                        <a:pt x="646061" y="3068726"/>
                      </a:lnTo>
                      <a:lnTo>
                        <a:pt x="646061" y="3553256"/>
                      </a:lnTo>
                      <a:lnTo>
                        <a:pt x="807504" y="3553256"/>
                      </a:lnTo>
                      <a:lnTo>
                        <a:pt x="807504" y="4037800"/>
                      </a:lnTo>
                      <a:lnTo>
                        <a:pt x="969022" y="4037800"/>
                      </a:lnTo>
                      <a:lnTo>
                        <a:pt x="969022" y="2907207"/>
                      </a:lnTo>
                      <a:lnTo>
                        <a:pt x="807567" y="2907207"/>
                      </a:lnTo>
                      <a:lnTo>
                        <a:pt x="807567" y="2745676"/>
                      </a:lnTo>
                      <a:lnTo>
                        <a:pt x="969022" y="2745676"/>
                      </a:lnTo>
                      <a:lnTo>
                        <a:pt x="969022" y="2099627"/>
                      </a:lnTo>
                      <a:lnTo>
                        <a:pt x="807567" y="2099627"/>
                      </a:lnTo>
                      <a:lnTo>
                        <a:pt x="807567" y="1938108"/>
                      </a:lnTo>
                      <a:lnTo>
                        <a:pt x="969022" y="1938108"/>
                      </a:lnTo>
                      <a:lnTo>
                        <a:pt x="969022" y="1453565"/>
                      </a:lnTo>
                      <a:close/>
                      <a:moveTo>
                        <a:pt x="1130554" y="4522330"/>
                      </a:moveTo>
                      <a:lnTo>
                        <a:pt x="969048" y="4522330"/>
                      </a:lnTo>
                      <a:lnTo>
                        <a:pt x="969048" y="4683836"/>
                      </a:lnTo>
                      <a:lnTo>
                        <a:pt x="1130554" y="4683836"/>
                      </a:lnTo>
                      <a:lnTo>
                        <a:pt x="1130554" y="4522330"/>
                      </a:lnTo>
                      <a:close/>
                      <a:moveTo>
                        <a:pt x="1130554" y="4199305"/>
                      </a:moveTo>
                      <a:lnTo>
                        <a:pt x="969048" y="4199305"/>
                      </a:lnTo>
                      <a:lnTo>
                        <a:pt x="969048" y="4360811"/>
                      </a:lnTo>
                      <a:lnTo>
                        <a:pt x="1130554" y="4360811"/>
                      </a:lnTo>
                      <a:lnTo>
                        <a:pt x="1130554" y="4199305"/>
                      </a:lnTo>
                      <a:close/>
                      <a:moveTo>
                        <a:pt x="1130554" y="3876281"/>
                      </a:moveTo>
                      <a:lnTo>
                        <a:pt x="969048" y="3876281"/>
                      </a:lnTo>
                      <a:lnTo>
                        <a:pt x="969048" y="4037800"/>
                      </a:lnTo>
                      <a:lnTo>
                        <a:pt x="1130554" y="4037800"/>
                      </a:lnTo>
                      <a:lnTo>
                        <a:pt x="1130554" y="3876281"/>
                      </a:lnTo>
                      <a:close/>
                      <a:moveTo>
                        <a:pt x="1130554" y="3553256"/>
                      </a:moveTo>
                      <a:lnTo>
                        <a:pt x="969048" y="3553256"/>
                      </a:lnTo>
                      <a:lnTo>
                        <a:pt x="969048" y="3714762"/>
                      </a:lnTo>
                      <a:lnTo>
                        <a:pt x="1130554" y="3714762"/>
                      </a:lnTo>
                      <a:lnTo>
                        <a:pt x="1130554" y="3553256"/>
                      </a:lnTo>
                      <a:close/>
                      <a:moveTo>
                        <a:pt x="1130554" y="3230232"/>
                      </a:moveTo>
                      <a:lnTo>
                        <a:pt x="969048" y="3230232"/>
                      </a:lnTo>
                      <a:lnTo>
                        <a:pt x="969048" y="3391738"/>
                      </a:lnTo>
                      <a:lnTo>
                        <a:pt x="1130554" y="3391738"/>
                      </a:lnTo>
                      <a:lnTo>
                        <a:pt x="1130554" y="3230232"/>
                      </a:lnTo>
                      <a:close/>
                      <a:moveTo>
                        <a:pt x="1130554" y="2907207"/>
                      </a:moveTo>
                      <a:lnTo>
                        <a:pt x="969048" y="2907207"/>
                      </a:lnTo>
                      <a:lnTo>
                        <a:pt x="969048" y="3068726"/>
                      </a:lnTo>
                      <a:lnTo>
                        <a:pt x="1130554" y="3068726"/>
                      </a:lnTo>
                      <a:lnTo>
                        <a:pt x="1130554" y="2907207"/>
                      </a:lnTo>
                      <a:close/>
                      <a:moveTo>
                        <a:pt x="1130554" y="2584183"/>
                      </a:moveTo>
                      <a:lnTo>
                        <a:pt x="969048" y="2584183"/>
                      </a:lnTo>
                      <a:lnTo>
                        <a:pt x="969048" y="2745689"/>
                      </a:lnTo>
                      <a:lnTo>
                        <a:pt x="1130554" y="2745689"/>
                      </a:lnTo>
                      <a:lnTo>
                        <a:pt x="1130554" y="2584183"/>
                      </a:lnTo>
                      <a:close/>
                      <a:moveTo>
                        <a:pt x="1130554" y="2261171"/>
                      </a:moveTo>
                      <a:lnTo>
                        <a:pt x="969048" y="2261171"/>
                      </a:lnTo>
                      <a:lnTo>
                        <a:pt x="969048" y="2422677"/>
                      </a:lnTo>
                      <a:lnTo>
                        <a:pt x="1130554" y="2422677"/>
                      </a:lnTo>
                      <a:lnTo>
                        <a:pt x="1130554" y="2261171"/>
                      </a:lnTo>
                      <a:close/>
                      <a:moveTo>
                        <a:pt x="1130554" y="1938096"/>
                      </a:moveTo>
                      <a:lnTo>
                        <a:pt x="969048" y="1938096"/>
                      </a:lnTo>
                      <a:lnTo>
                        <a:pt x="969048" y="2099602"/>
                      </a:lnTo>
                      <a:lnTo>
                        <a:pt x="1130554" y="2099602"/>
                      </a:lnTo>
                      <a:lnTo>
                        <a:pt x="1130554" y="1938096"/>
                      </a:lnTo>
                      <a:close/>
                      <a:moveTo>
                        <a:pt x="1130554" y="1615109"/>
                      </a:moveTo>
                      <a:lnTo>
                        <a:pt x="969048" y="1615109"/>
                      </a:lnTo>
                      <a:lnTo>
                        <a:pt x="969048" y="1776615"/>
                      </a:lnTo>
                      <a:lnTo>
                        <a:pt x="1130554" y="1776615"/>
                      </a:lnTo>
                      <a:lnTo>
                        <a:pt x="1130554" y="1615109"/>
                      </a:lnTo>
                      <a:close/>
                      <a:moveTo>
                        <a:pt x="1130554" y="1292123"/>
                      </a:moveTo>
                      <a:lnTo>
                        <a:pt x="969048" y="1292123"/>
                      </a:lnTo>
                      <a:lnTo>
                        <a:pt x="969048" y="1453629"/>
                      </a:lnTo>
                      <a:lnTo>
                        <a:pt x="1130554" y="1453629"/>
                      </a:lnTo>
                      <a:lnTo>
                        <a:pt x="1130554" y="1292123"/>
                      </a:lnTo>
                      <a:close/>
                      <a:moveTo>
                        <a:pt x="1292098" y="4522330"/>
                      </a:moveTo>
                      <a:lnTo>
                        <a:pt x="1130579" y="4522330"/>
                      </a:lnTo>
                      <a:lnTo>
                        <a:pt x="1130579" y="4683836"/>
                      </a:lnTo>
                      <a:lnTo>
                        <a:pt x="1292098" y="4683836"/>
                      </a:lnTo>
                      <a:lnTo>
                        <a:pt x="1292098" y="4522330"/>
                      </a:lnTo>
                      <a:close/>
                      <a:moveTo>
                        <a:pt x="1292098" y="4037800"/>
                      </a:moveTo>
                      <a:lnTo>
                        <a:pt x="1130579" y="4037800"/>
                      </a:lnTo>
                      <a:lnTo>
                        <a:pt x="1130579" y="4360824"/>
                      </a:lnTo>
                      <a:lnTo>
                        <a:pt x="1292098" y="4360824"/>
                      </a:lnTo>
                      <a:lnTo>
                        <a:pt x="1292098" y="4037800"/>
                      </a:lnTo>
                      <a:close/>
                      <a:moveTo>
                        <a:pt x="1292098" y="3553256"/>
                      </a:moveTo>
                      <a:lnTo>
                        <a:pt x="1130579" y="3553256"/>
                      </a:lnTo>
                      <a:lnTo>
                        <a:pt x="1130579" y="3714762"/>
                      </a:lnTo>
                      <a:lnTo>
                        <a:pt x="1292098" y="3714762"/>
                      </a:lnTo>
                      <a:lnTo>
                        <a:pt x="1292098" y="3553256"/>
                      </a:lnTo>
                      <a:close/>
                      <a:moveTo>
                        <a:pt x="1292098" y="2907207"/>
                      </a:moveTo>
                      <a:lnTo>
                        <a:pt x="1130579" y="2907207"/>
                      </a:lnTo>
                      <a:lnTo>
                        <a:pt x="1130579" y="3230232"/>
                      </a:lnTo>
                      <a:lnTo>
                        <a:pt x="1292098" y="3230232"/>
                      </a:lnTo>
                      <a:lnTo>
                        <a:pt x="1292098" y="2907207"/>
                      </a:lnTo>
                      <a:close/>
                      <a:moveTo>
                        <a:pt x="1292098" y="2422702"/>
                      </a:moveTo>
                      <a:lnTo>
                        <a:pt x="1130579" y="2422702"/>
                      </a:lnTo>
                      <a:lnTo>
                        <a:pt x="1130579" y="2745727"/>
                      </a:lnTo>
                      <a:lnTo>
                        <a:pt x="1292098" y="2745727"/>
                      </a:lnTo>
                      <a:lnTo>
                        <a:pt x="1292098" y="2422702"/>
                      </a:lnTo>
                      <a:close/>
                      <a:moveTo>
                        <a:pt x="1292098" y="1938096"/>
                      </a:moveTo>
                      <a:lnTo>
                        <a:pt x="1130579" y="1938096"/>
                      </a:lnTo>
                      <a:lnTo>
                        <a:pt x="1130579" y="2261108"/>
                      </a:lnTo>
                      <a:lnTo>
                        <a:pt x="1292098" y="2261108"/>
                      </a:lnTo>
                      <a:lnTo>
                        <a:pt x="1292098" y="1938096"/>
                      </a:lnTo>
                      <a:close/>
                      <a:moveTo>
                        <a:pt x="1292098" y="1292123"/>
                      </a:moveTo>
                      <a:lnTo>
                        <a:pt x="1130579" y="1292123"/>
                      </a:lnTo>
                      <a:lnTo>
                        <a:pt x="1130579" y="1453629"/>
                      </a:lnTo>
                      <a:lnTo>
                        <a:pt x="1292098" y="1453629"/>
                      </a:lnTo>
                      <a:lnTo>
                        <a:pt x="1292098" y="1292123"/>
                      </a:lnTo>
                      <a:close/>
                      <a:moveTo>
                        <a:pt x="1453629" y="0"/>
                      </a:moveTo>
                      <a:lnTo>
                        <a:pt x="1292123" y="0"/>
                      </a:lnTo>
                      <a:lnTo>
                        <a:pt x="1292123" y="161505"/>
                      </a:lnTo>
                      <a:lnTo>
                        <a:pt x="1453629" y="161505"/>
                      </a:lnTo>
                      <a:lnTo>
                        <a:pt x="1453629" y="0"/>
                      </a:lnTo>
                      <a:close/>
                      <a:moveTo>
                        <a:pt x="1615084" y="2099627"/>
                      </a:moveTo>
                      <a:lnTo>
                        <a:pt x="1453629" y="2099627"/>
                      </a:lnTo>
                      <a:lnTo>
                        <a:pt x="1453629" y="1776641"/>
                      </a:lnTo>
                      <a:lnTo>
                        <a:pt x="1292123" y="1776641"/>
                      </a:lnTo>
                      <a:lnTo>
                        <a:pt x="1292123" y="2907233"/>
                      </a:lnTo>
                      <a:lnTo>
                        <a:pt x="1453565" y="2907233"/>
                      </a:lnTo>
                      <a:lnTo>
                        <a:pt x="1453565" y="3068726"/>
                      </a:lnTo>
                      <a:lnTo>
                        <a:pt x="1292123" y="3068726"/>
                      </a:lnTo>
                      <a:lnTo>
                        <a:pt x="1292123" y="3391751"/>
                      </a:lnTo>
                      <a:lnTo>
                        <a:pt x="1453565" y="3391751"/>
                      </a:lnTo>
                      <a:lnTo>
                        <a:pt x="1453565" y="3553256"/>
                      </a:lnTo>
                      <a:lnTo>
                        <a:pt x="1292123" y="3553256"/>
                      </a:lnTo>
                      <a:lnTo>
                        <a:pt x="1292123" y="4037800"/>
                      </a:lnTo>
                      <a:lnTo>
                        <a:pt x="1453565" y="4037800"/>
                      </a:lnTo>
                      <a:lnTo>
                        <a:pt x="1453565" y="4199305"/>
                      </a:lnTo>
                      <a:lnTo>
                        <a:pt x="1292123" y="4199305"/>
                      </a:lnTo>
                      <a:lnTo>
                        <a:pt x="1292123" y="4360811"/>
                      </a:lnTo>
                      <a:lnTo>
                        <a:pt x="1453565" y="4360811"/>
                      </a:lnTo>
                      <a:lnTo>
                        <a:pt x="1453565" y="4522330"/>
                      </a:lnTo>
                      <a:lnTo>
                        <a:pt x="1292123" y="4522330"/>
                      </a:lnTo>
                      <a:lnTo>
                        <a:pt x="1292123" y="5006873"/>
                      </a:lnTo>
                      <a:lnTo>
                        <a:pt x="1453629" y="5006873"/>
                      </a:lnTo>
                      <a:lnTo>
                        <a:pt x="1453629" y="4683836"/>
                      </a:lnTo>
                      <a:lnTo>
                        <a:pt x="1615084" y="4683836"/>
                      </a:lnTo>
                      <a:lnTo>
                        <a:pt x="1615084" y="4360811"/>
                      </a:lnTo>
                      <a:lnTo>
                        <a:pt x="1453629" y="4360811"/>
                      </a:lnTo>
                      <a:lnTo>
                        <a:pt x="1453629" y="4199305"/>
                      </a:lnTo>
                      <a:lnTo>
                        <a:pt x="1615084" y="4199305"/>
                      </a:lnTo>
                      <a:lnTo>
                        <a:pt x="1615084" y="3876281"/>
                      </a:lnTo>
                      <a:lnTo>
                        <a:pt x="1453629" y="3876281"/>
                      </a:lnTo>
                      <a:lnTo>
                        <a:pt x="1453629" y="3714762"/>
                      </a:lnTo>
                      <a:lnTo>
                        <a:pt x="1615084" y="3714762"/>
                      </a:lnTo>
                      <a:lnTo>
                        <a:pt x="1615084" y="3391738"/>
                      </a:lnTo>
                      <a:lnTo>
                        <a:pt x="1453629" y="3391738"/>
                      </a:lnTo>
                      <a:lnTo>
                        <a:pt x="1453629" y="3230232"/>
                      </a:lnTo>
                      <a:lnTo>
                        <a:pt x="1615084" y="3230232"/>
                      </a:lnTo>
                      <a:lnTo>
                        <a:pt x="1615084" y="2745689"/>
                      </a:lnTo>
                      <a:lnTo>
                        <a:pt x="1453629" y="2745689"/>
                      </a:lnTo>
                      <a:lnTo>
                        <a:pt x="1453629" y="2584208"/>
                      </a:lnTo>
                      <a:lnTo>
                        <a:pt x="1615084" y="2584208"/>
                      </a:lnTo>
                      <a:lnTo>
                        <a:pt x="1615084" y="2422702"/>
                      </a:lnTo>
                      <a:lnTo>
                        <a:pt x="1453629" y="2422702"/>
                      </a:lnTo>
                      <a:lnTo>
                        <a:pt x="1453629" y="2261133"/>
                      </a:lnTo>
                      <a:lnTo>
                        <a:pt x="1615084" y="2261133"/>
                      </a:lnTo>
                      <a:lnTo>
                        <a:pt x="1615084" y="2099627"/>
                      </a:lnTo>
                      <a:close/>
                      <a:moveTo>
                        <a:pt x="1615084" y="161531"/>
                      </a:moveTo>
                      <a:lnTo>
                        <a:pt x="1453565" y="161531"/>
                      </a:lnTo>
                      <a:lnTo>
                        <a:pt x="1453565" y="484517"/>
                      </a:lnTo>
                      <a:lnTo>
                        <a:pt x="1292123" y="484517"/>
                      </a:lnTo>
                      <a:lnTo>
                        <a:pt x="1292123" y="1615109"/>
                      </a:lnTo>
                      <a:lnTo>
                        <a:pt x="1453629" y="1615109"/>
                      </a:lnTo>
                      <a:lnTo>
                        <a:pt x="1453629" y="969022"/>
                      </a:lnTo>
                      <a:lnTo>
                        <a:pt x="1615084" y="969022"/>
                      </a:lnTo>
                      <a:lnTo>
                        <a:pt x="1615084" y="807504"/>
                      </a:lnTo>
                      <a:lnTo>
                        <a:pt x="1453629" y="807504"/>
                      </a:lnTo>
                      <a:lnTo>
                        <a:pt x="1453629" y="646061"/>
                      </a:lnTo>
                      <a:lnTo>
                        <a:pt x="1615084" y="646061"/>
                      </a:lnTo>
                      <a:lnTo>
                        <a:pt x="1615084" y="161531"/>
                      </a:lnTo>
                      <a:close/>
                      <a:moveTo>
                        <a:pt x="1776628" y="969048"/>
                      </a:moveTo>
                      <a:lnTo>
                        <a:pt x="1615109" y="969048"/>
                      </a:lnTo>
                      <a:lnTo>
                        <a:pt x="1615109" y="1615097"/>
                      </a:lnTo>
                      <a:lnTo>
                        <a:pt x="1776628" y="1615097"/>
                      </a:lnTo>
                      <a:lnTo>
                        <a:pt x="1776628" y="969048"/>
                      </a:lnTo>
                      <a:close/>
                      <a:moveTo>
                        <a:pt x="1776628" y="646061"/>
                      </a:moveTo>
                      <a:lnTo>
                        <a:pt x="1615109" y="646061"/>
                      </a:lnTo>
                      <a:lnTo>
                        <a:pt x="1615109" y="807567"/>
                      </a:lnTo>
                      <a:lnTo>
                        <a:pt x="1776628" y="807567"/>
                      </a:lnTo>
                      <a:lnTo>
                        <a:pt x="1776628" y="646061"/>
                      </a:lnTo>
                      <a:close/>
                      <a:moveTo>
                        <a:pt x="1776628" y="0"/>
                      </a:moveTo>
                      <a:lnTo>
                        <a:pt x="1615109" y="0"/>
                      </a:lnTo>
                      <a:lnTo>
                        <a:pt x="1615109" y="484530"/>
                      </a:lnTo>
                      <a:lnTo>
                        <a:pt x="1776628" y="484530"/>
                      </a:lnTo>
                      <a:lnTo>
                        <a:pt x="177662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231" name="object 21"/>
                <p:cNvSpPr/>
                <p:nvPr/>
              </p:nvSpPr>
              <p:spPr>
                <a:xfrm>
                  <a:off x="994680" y="2557080"/>
                  <a:ext cx="387720" cy="1435680"/>
                </a:xfrm>
                <a:custGeom>
                  <a:avLst/>
                  <a:gdLst/>
                  <a:ahLst/>
                  <a:rect l="l" t="t" r="r" b="b"/>
                  <a:pathLst>
                    <a:path w="1615440" h="5975984">
                      <a:moveTo>
                        <a:pt x="322961" y="5652909"/>
                      </a:moveTo>
                      <a:lnTo>
                        <a:pt x="161442" y="5652909"/>
                      </a:lnTo>
                      <a:lnTo>
                        <a:pt x="161442" y="5814428"/>
                      </a:lnTo>
                      <a:lnTo>
                        <a:pt x="0" y="5814428"/>
                      </a:lnTo>
                      <a:lnTo>
                        <a:pt x="0" y="5975947"/>
                      </a:lnTo>
                      <a:lnTo>
                        <a:pt x="161505" y="5975947"/>
                      </a:lnTo>
                      <a:lnTo>
                        <a:pt x="322961" y="5975934"/>
                      </a:lnTo>
                      <a:lnTo>
                        <a:pt x="322961" y="5652909"/>
                      </a:lnTo>
                      <a:close/>
                      <a:moveTo>
                        <a:pt x="484505" y="5329885"/>
                      </a:moveTo>
                      <a:lnTo>
                        <a:pt x="322986" y="5329885"/>
                      </a:lnTo>
                      <a:lnTo>
                        <a:pt x="322986" y="5652909"/>
                      </a:lnTo>
                      <a:lnTo>
                        <a:pt x="484505" y="5652909"/>
                      </a:lnTo>
                      <a:lnTo>
                        <a:pt x="484505" y="5329885"/>
                      </a:lnTo>
                      <a:close/>
                      <a:moveTo>
                        <a:pt x="484505" y="4845355"/>
                      </a:moveTo>
                      <a:lnTo>
                        <a:pt x="322986" y="4845355"/>
                      </a:lnTo>
                      <a:lnTo>
                        <a:pt x="322986" y="5006873"/>
                      </a:lnTo>
                      <a:lnTo>
                        <a:pt x="484505" y="5006873"/>
                      </a:lnTo>
                      <a:lnTo>
                        <a:pt x="484505" y="4845355"/>
                      </a:lnTo>
                      <a:close/>
                      <a:moveTo>
                        <a:pt x="484505" y="3553256"/>
                      </a:moveTo>
                      <a:lnTo>
                        <a:pt x="322986" y="3553256"/>
                      </a:lnTo>
                      <a:lnTo>
                        <a:pt x="322986" y="4522330"/>
                      </a:lnTo>
                      <a:lnTo>
                        <a:pt x="484505" y="4522330"/>
                      </a:lnTo>
                      <a:lnTo>
                        <a:pt x="484505" y="3553256"/>
                      </a:lnTo>
                      <a:close/>
                      <a:moveTo>
                        <a:pt x="484505" y="2907207"/>
                      </a:moveTo>
                      <a:lnTo>
                        <a:pt x="322986" y="2907207"/>
                      </a:lnTo>
                      <a:lnTo>
                        <a:pt x="322986" y="3391751"/>
                      </a:lnTo>
                      <a:lnTo>
                        <a:pt x="484505" y="3391751"/>
                      </a:lnTo>
                      <a:lnTo>
                        <a:pt x="484505" y="2907207"/>
                      </a:lnTo>
                      <a:close/>
                      <a:moveTo>
                        <a:pt x="484505" y="2584183"/>
                      </a:moveTo>
                      <a:lnTo>
                        <a:pt x="322986" y="2584183"/>
                      </a:lnTo>
                      <a:lnTo>
                        <a:pt x="322986" y="2745689"/>
                      </a:lnTo>
                      <a:lnTo>
                        <a:pt x="484505" y="2745689"/>
                      </a:lnTo>
                      <a:lnTo>
                        <a:pt x="484505" y="2584183"/>
                      </a:lnTo>
                      <a:close/>
                      <a:moveTo>
                        <a:pt x="484505" y="1938096"/>
                      </a:moveTo>
                      <a:lnTo>
                        <a:pt x="322986" y="1938096"/>
                      </a:lnTo>
                      <a:lnTo>
                        <a:pt x="322986" y="2099602"/>
                      </a:lnTo>
                      <a:lnTo>
                        <a:pt x="484505" y="2099602"/>
                      </a:lnTo>
                      <a:lnTo>
                        <a:pt x="484505" y="1938096"/>
                      </a:lnTo>
                      <a:close/>
                      <a:moveTo>
                        <a:pt x="484505" y="969048"/>
                      </a:moveTo>
                      <a:lnTo>
                        <a:pt x="322986" y="969048"/>
                      </a:lnTo>
                      <a:lnTo>
                        <a:pt x="322986" y="1615097"/>
                      </a:lnTo>
                      <a:lnTo>
                        <a:pt x="484505" y="1615097"/>
                      </a:lnTo>
                      <a:lnTo>
                        <a:pt x="484505" y="969048"/>
                      </a:lnTo>
                      <a:close/>
                      <a:moveTo>
                        <a:pt x="646036" y="5814428"/>
                      </a:moveTo>
                      <a:lnTo>
                        <a:pt x="484517" y="5814428"/>
                      </a:lnTo>
                      <a:lnTo>
                        <a:pt x="484517" y="5975947"/>
                      </a:lnTo>
                      <a:lnTo>
                        <a:pt x="646036" y="5975947"/>
                      </a:lnTo>
                      <a:lnTo>
                        <a:pt x="646036" y="5814428"/>
                      </a:lnTo>
                      <a:close/>
                      <a:moveTo>
                        <a:pt x="646036" y="2261171"/>
                      </a:moveTo>
                      <a:lnTo>
                        <a:pt x="484517" y="2261171"/>
                      </a:lnTo>
                      <a:lnTo>
                        <a:pt x="484517" y="2422677"/>
                      </a:lnTo>
                      <a:lnTo>
                        <a:pt x="646036" y="2422677"/>
                      </a:lnTo>
                      <a:lnTo>
                        <a:pt x="646036" y="2261171"/>
                      </a:lnTo>
                      <a:close/>
                      <a:moveTo>
                        <a:pt x="807478" y="5652909"/>
                      </a:moveTo>
                      <a:lnTo>
                        <a:pt x="646036" y="5652909"/>
                      </a:lnTo>
                      <a:lnTo>
                        <a:pt x="646036" y="5491404"/>
                      </a:lnTo>
                      <a:lnTo>
                        <a:pt x="484517" y="5491404"/>
                      </a:lnTo>
                      <a:lnTo>
                        <a:pt x="484517" y="5652909"/>
                      </a:lnTo>
                      <a:lnTo>
                        <a:pt x="645972" y="5652909"/>
                      </a:lnTo>
                      <a:lnTo>
                        <a:pt x="645972" y="5814415"/>
                      </a:lnTo>
                      <a:lnTo>
                        <a:pt x="807478" y="5814415"/>
                      </a:lnTo>
                      <a:lnTo>
                        <a:pt x="807478" y="5652909"/>
                      </a:lnTo>
                      <a:close/>
                      <a:moveTo>
                        <a:pt x="807478" y="4683836"/>
                      </a:moveTo>
                      <a:lnTo>
                        <a:pt x="646036" y="4683836"/>
                      </a:lnTo>
                      <a:lnTo>
                        <a:pt x="484517" y="4683836"/>
                      </a:lnTo>
                      <a:lnTo>
                        <a:pt x="484517" y="5168379"/>
                      </a:lnTo>
                      <a:lnTo>
                        <a:pt x="645972" y="5168379"/>
                      </a:lnTo>
                      <a:lnTo>
                        <a:pt x="645972" y="5329885"/>
                      </a:lnTo>
                      <a:lnTo>
                        <a:pt x="807478" y="5329885"/>
                      </a:lnTo>
                      <a:lnTo>
                        <a:pt x="807478" y="5168379"/>
                      </a:lnTo>
                      <a:lnTo>
                        <a:pt x="646036" y="5168379"/>
                      </a:lnTo>
                      <a:lnTo>
                        <a:pt x="646036" y="5006860"/>
                      </a:lnTo>
                      <a:lnTo>
                        <a:pt x="807478" y="5006860"/>
                      </a:lnTo>
                      <a:lnTo>
                        <a:pt x="807478" y="4683836"/>
                      </a:lnTo>
                      <a:close/>
                      <a:moveTo>
                        <a:pt x="807478" y="3391738"/>
                      </a:moveTo>
                      <a:lnTo>
                        <a:pt x="646036" y="3391738"/>
                      </a:lnTo>
                      <a:lnTo>
                        <a:pt x="484517" y="3391738"/>
                      </a:lnTo>
                      <a:lnTo>
                        <a:pt x="484517" y="3714762"/>
                      </a:lnTo>
                      <a:lnTo>
                        <a:pt x="645972" y="3714762"/>
                      </a:lnTo>
                      <a:lnTo>
                        <a:pt x="645972" y="3876281"/>
                      </a:lnTo>
                      <a:lnTo>
                        <a:pt x="484517" y="3876281"/>
                      </a:lnTo>
                      <a:lnTo>
                        <a:pt x="484517" y="4037800"/>
                      </a:lnTo>
                      <a:lnTo>
                        <a:pt x="645972" y="4037800"/>
                      </a:lnTo>
                      <a:lnTo>
                        <a:pt x="645972" y="4199305"/>
                      </a:lnTo>
                      <a:lnTo>
                        <a:pt x="484517" y="4199305"/>
                      </a:lnTo>
                      <a:lnTo>
                        <a:pt x="484517" y="4522330"/>
                      </a:lnTo>
                      <a:lnTo>
                        <a:pt x="646036" y="4522330"/>
                      </a:lnTo>
                      <a:lnTo>
                        <a:pt x="646036" y="4360811"/>
                      </a:lnTo>
                      <a:lnTo>
                        <a:pt x="807478" y="4360811"/>
                      </a:lnTo>
                      <a:lnTo>
                        <a:pt x="807478" y="3714762"/>
                      </a:lnTo>
                      <a:lnTo>
                        <a:pt x="646036" y="3714762"/>
                      </a:lnTo>
                      <a:lnTo>
                        <a:pt x="646036" y="3553256"/>
                      </a:lnTo>
                      <a:lnTo>
                        <a:pt x="807478" y="3553256"/>
                      </a:lnTo>
                      <a:lnTo>
                        <a:pt x="807478" y="3391738"/>
                      </a:lnTo>
                      <a:close/>
                      <a:moveTo>
                        <a:pt x="807478" y="2584183"/>
                      </a:moveTo>
                      <a:lnTo>
                        <a:pt x="646036" y="2584183"/>
                      </a:lnTo>
                      <a:lnTo>
                        <a:pt x="484517" y="2584183"/>
                      </a:lnTo>
                      <a:lnTo>
                        <a:pt x="484517" y="2745689"/>
                      </a:lnTo>
                      <a:lnTo>
                        <a:pt x="645972" y="2745689"/>
                      </a:lnTo>
                      <a:lnTo>
                        <a:pt x="645972" y="2907207"/>
                      </a:lnTo>
                      <a:lnTo>
                        <a:pt x="484517" y="2907207"/>
                      </a:lnTo>
                      <a:lnTo>
                        <a:pt x="484517" y="3068726"/>
                      </a:lnTo>
                      <a:lnTo>
                        <a:pt x="645972" y="3068726"/>
                      </a:lnTo>
                      <a:lnTo>
                        <a:pt x="807478" y="3068726"/>
                      </a:lnTo>
                      <a:lnTo>
                        <a:pt x="807478" y="2584183"/>
                      </a:lnTo>
                      <a:close/>
                      <a:moveTo>
                        <a:pt x="807478" y="1776641"/>
                      </a:moveTo>
                      <a:lnTo>
                        <a:pt x="646036" y="1776641"/>
                      </a:lnTo>
                      <a:lnTo>
                        <a:pt x="646036" y="1615109"/>
                      </a:lnTo>
                      <a:lnTo>
                        <a:pt x="484517" y="1615109"/>
                      </a:lnTo>
                      <a:lnTo>
                        <a:pt x="484517" y="1938121"/>
                      </a:lnTo>
                      <a:lnTo>
                        <a:pt x="645972" y="1938121"/>
                      </a:lnTo>
                      <a:lnTo>
                        <a:pt x="807478" y="1938159"/>
                      </a:lnTo>
                      <a:lnTo>
                        <a:pt x="807478" y="1776641"/>
                      </a:lnTo>
                      <a:close/>
                      <a:moveTo>
                        <a:pt x="807478" y="1292123"/>
                      </a:moveTo>
                      <a:lnTo>
                        <a:pt x="645972" y="1292123"/>
                      </a:lnTo>
                      <a:lnTo>
                        <a:pt x="645972" y="1453629"/>
                      </a:lnTo>
                      <a:lnTo>
                        <a:pt x="807478" y="1453629"/>
                      </a:lnTo>
                      <a:lnTo>
                        <a:pt x="807478" y="1292123"/>
                      </a:lnTo>
                      <a:close/>
                      <a:moveTo>
                        <a:pt x="807478" y="969048"/>
                      </a:moveTo>
                      <a:lnTo>
                        <a:pt x="645972" y="969048"/>
                      </a:lnTo>
                      <a:lnTo>
                        <a:pt x="645972" y="1130554"/>
                      </a:lnTo>
                      <a:lnTo>
                        <a:pt x="807478" y="1130554"/>
                      </a:lnTo>
                      <a:lnTo>
                        <a:pt x="807478" y="969048"/>
                      </a:lnTo>
                      <a:close/>
                      <a:moveTo>
                        <a:pt x="807478" y="484517"/>
                      </a:moveTo>
                      <a:lnTo>
                        <a:pt x="646036" y="484517"/>
                      </a:lnTo>
                      <a:lnTo>
                        <a:pt x="646036" y="161531"/>
                      </a:lnTo>
                      <a:lnTo>
                        <a:pt x="484517" y="161531"/>
                      </a:lnTo>
                      <a:lnTo>
                        <a:pt x="484517" y="646061"/>
                      </a:lnTo>
                      <a:lnTo>
                        <a:pt x="645972" y="646061"/>
                      </a:lnTo>
                      <a:lnTo>
                        <a:pt x="645972" y="807542"/>
                      </a:lnTo>
                      <a:lnTo>
                        <a:pt x="807478" y="807542"/>
                      </a:lnTo>
                      <a:lnTo>
                        <a:pt x="807478" y="484517"/>
                      </a:lnTo>
                      <a:close/>
                      <a:moveTo>
                        <a:pt x="969022" y="5491404"/>
                      </a:moveTo>
                      <a:lnTo>
                        <a:pt x="807504" y="5491404"/>
                      </a:lnTo>
                      <a:lnTo>
                        <a:pt x="807504" y="5975947"/>
                      </a:lnTo>
                      <a:lnTo>
                        <a:pt x="969022" y="5975947"/>
                      </a:lnTo>
                      <a:lnTo>
                        <a:pt x="969022" y="5491404"/>
                      </a:lnTo>
                      <a:close/>
                      <a:moveTo>
                        <a:pt x="969022" y="5006873"/>
                      </a:moveTo>
                      <a:lnTo>
                        <a:pt x="807504" y="5006873"/>
                      </a:lnTo>
                      <a:lnTo>
                        <a:pt x="807504" y="5168379"/>
                      </a:lnTo>
                      <a:lnTo>
                        <a:pt x="969022" y="5168379"/>
                      </a:lnTo>
                      <a:lnTo>
                        <a:pt x="969022" y="5006873"/>
                      </a:lnTo>
                      <a:close/>
                      <a:moveTo>
                        <a:pt x="969022" y="4522330"/>
                      </a:moveTo>
                      <a:lnTo>
                        <a:pt x="807504" y="4522330"/>
                      </a:lnTo>
                      <a:lnTo>
                        <a:pt x="807504" y="4683836"/>
                      </a:lnTo>
                      <a:lnTo>
                        <a:pt x="969022" y="4683836"/>
                      </a:lnTo>
                      <a:lnTo>
                        <a:pt x="969022" y="4522330"/>
                      </a:lnTo>
                      <a:close/>
                      <a:moveTo>
                        <a:pt x="969022" y="4199305"/>
                      </a:moveTo>
                      <a:lnTo>
                        <a:pt x="807504" y="4199305"/>
                      </a:lnTo>
                      <a:lnTo>
                        <a:pt x="807504" y="4360811"/>
                      </a:lnTo>
                      <a:lnTo>
                        <a:pt x="969022" y="4360811"/>
                      </a:lnTo>
                      <a:lnTo>
                        <a:pt x="969022" y="4199305"/>
                      </a:lnTo>
                      <a:close/>
                      <a:moveTo>
                        <a:pt x="969022" y="3553256"/>
                      </a:moveTo>
                      <a:lnTo>
                        <a:pt x="807504" y="3553256"/>
                      </a:lnTo>
                      <a:lnTo>
                        <a:pt x="807504" y="3714762"/>
                      </a:lnTo>
                      <a:lnTo>
                        <a:pt x="969022" y="3714762"/>
                      </a:lnTo>
                      <a:lnTo>
                        <a:pt x="969022" y="3553256"/>
                      </a:lnTo>
                      <a:close/>
                      <a:moveTo>
                        <a:pt x="969022" y="3230232"/>
                      </a:moveTo>
                      <a:lnTo>
                        <a:pt x="807504" y="3230232"/>
                      </a:lnTo>
                      <a:lnTo>
                        <a:pt x="807504" y="3391738"/>
                      </a:lnTo>
                      <a:lnTo>
                        <a:pt x="969022" y="3391738"/>
                      </a:lnTo>
                      <a:lnTo>
                        <a:pt x="969022" y="3230232"/>
                      </a:lnTo>
                      <a:close/>
                      <a:moveTo>
                        <a:pt x="969022" y="2745689"/>
                      </a:moveTo>
                      <a:lnTo>
                        <a:pt x="807504" y="2745689"/>
                      </a:lnTo>
                      <a:lnTo>
                        <a:pt x="807504" y="3068713"/>
                      </a:lnTo>
                      <a:lnTo>
                        <a:pt x="969022" y="3068713"/>
                      </a:lnTo>
                      <a:lnTo>
                        <a:pt x="969022" y="2745689"/>
                      </a:lnTo>
                      <a:close/>
                      <a:moveTo>
                        <a:pt x="969022" y="2099627"/>
                      </a:moveTo>
                      <a:lnTo>
                        <a:pt x="807504" y="2099627"/>
                      </a:lnTo>
                      <a:lnTo>
                        <a:pt x="807504" y="2261133"/>
                      </a:lnTo>
                      <a:lnTo>
                        <a:pt x="969022" y="2261133"/>
                      </a:lnTo>
                      <a:lnTo>
                        <a:pt x="969022" y="2099627"/>
                      </a:lnTo>
                      <a:close/>
                      <a:moveTo>
                        <a:pt x="969022" y="1615109"/>
                      </a:moveTo>
                      <a:lnTo>
                        <a:pt x="807504" y="1615109"/>
                      </a:lnTo>
                      <a:lnTo>
                        <a:pt x="807504" y="1776615"/>
                      </a:lnTo>
                      <a:lnTo>
                        <a:pt x="969022" y="1776615"/>
                      </a:lnTo>
                      <a:lnTo>
                        <a:pt x="969022" y="1615109"/>
                      </a:lnTo>
                      <a:close/>
                      <a:moveTo>
                        <a:pt x="969022" y="1292123"/>
                      </a:moveTo>
                      <a:lnTo>
                        <a:pt x="807504" y="1292123"/>
                      </a:lnTo>
                      <a:lnTo>
                        <a:pt x="807504" y="1453629"/>
                      </a:lnTo>
                      <a:lnTo>
                        <a:pt x="969022" y="1453629"/>
                      </a:lnTo>
                      <a:lnTo>
                        <a:pt x="969022" y="1292123"/>
                      </a:lnTo>
                      <a:close/>
                      <a:moveTo>
                        <a:pt x="969022" y="807504"/>
                      </a:moveTo>
                      <a:lnTo>
                        <a:pt x="807504" y="807504"/>
                      </a:lnTo>
                      <a:lnTo>
                        <a:pt x="807504" y="969022"/>
                      </a:lnTo>
                      <a:lnTo>
                        <a:pt x="969022" y="969022"/>
                      </a:lnTo>
                      <a:lnTo>
                        <a:pt x="969022" y="807504"/>
                      </a:lnTo>
                      <a:close/>
                      <a:moveTo>
                        <a:pt x="1130554" y="5814428"/>
                      </a:moveTo>
                      <a:lnTo>
                        <a:pt x="969048" y="5814428"/>
                      </a:lnTo>
                      <a:lnTo>
                        <a:pt x="969048" y="5975947"/>
                      </a:lnTo>
                      <a:lnTo>
                        <a:pt x="1130554" y="5975947"/>
                      </a:lnTo>
                      <a:lnTo>
                        <a:pt x="1130554" y="5814428"/>
                      </a:lnTo>
                      <a:close/>
                      <a:moveTo>
                        <a:pt x="1130554" y="5329885"/>
                      </a:moveTo>
                      <a:lnTo>
                        <a:pt x="969048" y="5329885"/>
                      </a:lnTo>
                      <a:lnTo>
                        <a:pt x="969048" y="5491404"/>
                      </a:lnTo>
                      <a:lnTo>
                        <a:pt x="1130554" y="5491404"/>
                      </a:lnTo>
                      <a:lnTo>
                        <a:pt x="1130554" y="5329885"/>
                      </a:lnTo>
                      <a:close/>
                      <a:moveTo>
                        <a:pt x="1130554" y="4522330"/>
                      </a:moveTo>
                      <a:lnTo>
                        <a:pt x="969048" y="4522330"/>
                      </a:lnTo>
                      <a:lnTo>
                        <a:pt x="969048" y="5168379"/>
                      </a:lnTo>
                      <a:lnTo>
                        <a:pt x="1130554" y="5168379"/>
                      </a:lnTo>
                      <a:lnTo>
                        <a:pt x="1130554" y="4522330"/>
                      </a:lnTo>
                      <a:close/>
                      <a:moveTo>
                        <a:pt x="1130554" y="3553256"/>
                      </a:moveTo>
                      <a:lnTo>
                        <a:pt x="969048" y="3553256"/>
                      </a:lnTo>
                      <a:lnTo>
                        <a:pt x="969048" y="3876281"/>
                      </a:lnTo>
                      <a:lnTo>
                        <a:pt x="1130554" y="3876281"/>
                      </a:lnTo>
                      <a:lnTo>
                        <a:pt x="1130554" y="3553256"/>
                      </a:lnTo>
                      <a:close/>
                      <a:moveTo>
                        <a:pt x="1130554" y="3230232"/>
                      </a:moveTo>
                      <a:lnTo>
                        <a:pt x="969048" y="3230232"/>
                      </a:lnTo>
                      <a:lnTo>
                        <a:pt x="969048" y="3391738"/>
                      </a:lnTo>
                      <a:lnTo>
                        <a:pt x="1130554" y="3391738"/>
                      </a:lnTo>
                      <a:lnTo>
                        <a:pt x="1130554" y="3230232"/>
                      </a:lnTo>
                      <a:close/>
                      <a:moveTo>
                        <a:pt x="1130554" y="2584183"/>
                      </a:moveTo>
                      <a:lnTo>
                        <a:pt x="969048" y="2584183"/>
                      </a:lnTo>
                      <a:lnTo>
                        <a:pt x="969048" y="3068726"/>
                      </a:lnTo>
                      <a:lnTo>
                        <a:pt x="1130554" y="3068726"/>
                      </a:lnTo>
                      <a:lnTo>
                        <a:pt x="1130554" y="2584183"/>
                      </a:lnTo>
                      <a:close/>
                      <a:moveTo>
                        <a:pt x="1130554" y="2099627"/>
                      </a:moveTo>
                      <a:lnTo>
                        <a:pt x="969048" y="2099627"/>
                      </a:lnTo>
                      <a:lnTo>
                        <a:pt x="969048" y="2261133"/>
                      </a:lnTo>
                      <a:lnTo>
                        <a:pt x="1130554" y="2261133"/>
                      </a:lnTo>
                      <a:lnTo>
                        <a:pt x="1130554" y="2099627"/>
                      </a:lnTo>
                      <a:close/>
                      <a:moveTo>
                        <a:pt x="1130554" y="1615109"/>
                      </a:moveTo>
                      <a:lnTo>
                        <a:pt x="969048" y="1615109"/>
                      </a:lnTo>
                      <a:lnTo>
                        <a:pt x="969048" y="1776615"/>
                      </a:lnTo>
                      <a:lnTo>
                        <a:pt x="1130554" y="1776615"/>
                      </a:lnTo>
                      <a:lnTo>
                        <a:pt x="1130554" y="1615109"/>
                      </a:lnTo>
                      <a:close/>
                      <a:moveTo>
                        <a:pt x="1130554" y="807504"/>
                      </a:moveTo>
                      <a:lnTo>
                        <a:pt x="969048" y="807504"/>
                      </a:lnTo>
                      <a:lnTo>
                        <a:pt x="969048" y="1453553"/>
                      </a:lnTo>
                      <a:lnTo>
                        <a:pt x="1130554" y="1453553"/>
                      </a:lnTo>
                      <a:lnTo>
                        <a:pt x="1130554" y="807504"/>
                      </a:lnTo>
                      <a:close/>
                      <a:moveTo>
                        <a:pt x="1292098" y="5814428"/>
                      </a:moveTo>
                      <a:lnTo>
                        <a:pt x="1130579" y="5814428"/>
                      </a:lnTo>
                      <a:lnTo>
                        <a:pt x="1130579" y="5975947"/>
                      </a:lnTo>
                      <a:lnTo>
                        <a:pt x="1292098" y="5975947"/>
                      </a:lnTo>
                      <a:lnTo>
                        <a:pt x="1292098" y="5814428"/>
                      </a:lnTo>
                      <a:close/>
                      <a:moveTo>
                        <a:pt x="1292098" y="2099627"/>
                      </a:moveTo>
                      <a:lnTo>
                        <a:pt x="1130579" y="2099627"/>
                      </a:lnTo>
                      <a:lnTo>
                        <a:pt x="1130579" y="2422664"/>
                      </a:lnTo>
                      <a:lnTo>
                        <a:pt x="1292098" y="2422664"/>
                      </a:lnTo>
                      <a:lnTo>
                        <a:pt x="1292098" y="2099627"/>
                      </a:lnTo>
                      <a:close/>
                      <a:moveTo>
                        <a:pt x="1292098" y="161531"/>
                      </a:moveTo>
                      <a:lnTo>
                        <a:pt x="1130579" y="161531"/>
                      </a:lnTo>
                      <a:lnTo>
                        <a:pt x="1130579" y="323049"/>
                      </a:lnTo>
                      <a:lnTo>
                        <a:pt x="1292098" y="323049"/>
                      </a:lnTo>
                      <a:lnTo>
                        <a:pt x="1292098" y="161531"/>
                      </a:lnTo>
                      <a:close/>
                      <a:moveTo>
                        <a:pt x="1453540" y="4360811"/>
                      </a:moveTo>
                      <a:lnTo>
                        <a:pt x="1292098" y="4360811"/>
                      </a:lnTo>
                      <a:lnTo>
                        <a:pt x="1292098" y="4199305"/>
                      </a:lnTo>
                      <a:lnTo>
                        <a:pt x="1130579" y="4199305"/>
                      </a:lnTo>
                      <a:lnTo>
                        <a:pt x="1130579" y="4522330"/>
                      </a:lnTo>
                      <a:lnTo>
                        <a:pt x="1292034" y="4522330"/>
                      </a:lnTo>
                      <a:lnTo>
                        <a:pt x="1292034" y="4683836"/>
                      </a:lnTo>
                      <a:lnTo>
                        <a:pt x="1130579" y="4683836"/>
                      </a:lnTo>
                      <a:lnTo>
                        <a:pt x="1130579" y="5329885"/>
                      </a:lnTo>
                      <a:lnTo>
                        <a:pt x="1292034" y="5329885"/>
                      </a:lnTo>
                      <a:lnTo>
                        <a:pt x="1292034" y="5652909"/>
                      </a:lnTo>
                      <a:lnTo>
                        <a:pt x="1453540" y="5652909"/>
                      </a:lnTo>
                      <a:lnTo>
                        <a:pt x="1453540" y="5329885"/>
                      </a:lnTo>
                      <a:lnTo>
                        <a:pt x="1292098" y="5329885"/>
                      </a:lnTo>
                      <a:lnTo>
                        <a:pt x="1292098" y="5168379"/>
                      </a:lnTo>
                      <a:lnTo>
                        <a:pt x="1453540" y="5168379"/>
                      </a:lnTo>
                      <a:lnTo>
                        <a:pt x="1453540" y="5006873"/>
                      </a:lnTo>
                      <a:lnTo>
                        <a:pt x="1292098" y="5006873"/>
                      </a:lnTo>
                      <a:lnTo>
                        <a:pt x="1292098" y="4845355"/>
                      </a:lnTo>
                      <a:lnTo>
                        <a:pt x="1453540" y="4845355"/>
                      </a:lnTo>
                      <a:lnTo>
                        <a:pt x="1453540" y="4360811"/>
                      </a:lnTo>
                      <a:close/>
                      <a:moveTo>
                        <a:pt x="1453540" y="3230232"/>
                      </a:moveTo>
                      <a:lnTo>
                        <a:pt x="1292098" y="3230232"/>
                      </a:lnTo>
                      <a:lnTo>
                        <a:pt x="1130579" y="3230232"/>
                      </a:lnTo>
                      <a:lnTo>
                        <a:pt x="1130579" y="3876281"/>
                      </a:lnTo>
                      <a:lnTo>
                        <a:pt x="1292034" y="3876281"/>
                      </a:lnTo>
                      <a:lnTo>
                        <a:pt x="1292034" y="4037800"/>
                      </a:lnTo>
                      <a:lnTo>
                        <a:pt x="1453540" y="4037800"/>
                      </a:lnTo>
                      <a:lnTo>
                        <a:pt x="1453540" y="3876281"/>
                      </a:lnTo>
                      <a:lnTo>
                        <a:pt x="1292098" y="3876281"/>
                      </a:lnTo>
                      <a:lnTo>
                        <a:pt x="1292098" y="3714762"/>
                      </a:lnTo>
                      <a:lnTo>
                        <a:pt x="1453540" y="3714762"/>
                      </a:lnTo>
                      <a:lnTo>
                        <a:pt x="1453540" y="3230232"/>
                      </a:lnTo>
                      <a:close/>
                      <a:moveTo>
                        <a:pt x="1453540" y="2745689"/>
                      </a:moveTo>
                      <a:lnTo>
                        <a:pt x="1292034" y="2745689"/>
                      </a:lnTo>
                      <a:lnTo>
                        <a:pt x="1292034" y="3068713"/>
                      </a:lnTo>
                      <a:lnTo>
                        <a:pt x="1453540" y="3068713"/>
                      </a:lnTo>
                      <a:lnTo>
                        <a:pt x="1453540" y="2745689"/>
                      </a:lnTo>
                      <a:close/>
                      <a:moveTo>
                        <a:pt x="1453540" y="2422702"/>
                      </a:moveTo>
                      <a:lnTo>
                        <a:pt x="1292034" y="2422702"/>
                      </a:lnTo>
                      <a:lnTo>
                        <a:pt x="1292034" y="2584208"/>
                      </a:lnTo>
                      <a:lnTo>
                        <a:pt x="1453540" y="2584208"/>
                      </a:lnTo>
                      <a:lnTo>
                        <a:pt x="1453540" y="2422702"/>
                      </a:lnTo>
                      <a:close/>
                      <a:moveTo>
                        <a:pt x="1453540" y="1776641"/>
                      </a:moveTo>
                      <a:lnTo>
                        <a:pt x="1292098" y="1776641"/>
                      </a:lnTo>
                      <a:lnTo>
                        <a:pt x="1292098" y="1615109"/>
                      </a:lnTo>
                      <a:lnTo>
                        <a:pt x="1130579" y="1615109"/>
                      </a:lnTo>
                      <a:lnTo>
                        <a:pt x="1130579" y="1938121"/>
                      </a:lnTo>
                      <a:lnTo>
                        <a:pt x="1292034" y="1938121"/>
                      </a:lnTo>
                      <a:lnTo>
                        <a:pt x="1453540" y="1938159"/>
                      </a:lnTo>
                      <a:lnTo>
                        <a:pt x="1453540" y="1776641"/>
                      </a:lnTo>
                      <a:close/>
                      <a:moveTo>
                        <a:pt x="1453540" y="646061"/>
                      </a:moveTo>
                      <a:lnTo>
                        <a:pt x="1292098" y="646061"/>
                      </a:lnTo>
                      <a:lnTo>
                        <a:pt x="1130579" y="646061"/>
                      </a:lnTo>
                      <a:lnTo>
                        <a:pt x="1130579" y="969086"/>
                      </a:lnTo>
                      <a:lnTo>
                        <a:pt x="1292034" y="969086"/>
                      </a:lnTo>
                      <a:lnTo>
                        <a:pt x="1292034" y="1292123"/>
                      </a:lnTo>
                      <a:lnTo>
                        <a:pt x="1130579" y="1292123"/>
                      </a:lnTo>
                      <a:lnTo>
                        <a:pt x="1130579" y="1453629"/>
                      </a:lnTo>
                      <a:lnTo>
                        <a:pt x="1292098" y="1453629"/>
                      </a:lnTo>
                      <a:lnTo>
                        <a:pt x="1453540" y="1453591"/>
                      </a:lnTo>
                      <a:lnTo>
                        <a:pt x="1453540" y="969048"/>
                      </a:lnTo>
                      <a:lnTo>
                        <a:pt x="1292098" y="969048"/>
                      </a:lnTo>
                      <a:lnTo>
                        <a:pt x="1292098" y="807567"/>
                      </a:lnTo>
                      <a:lnTo>
                        <a:pt x="1453540" y="807567"/>
                      </a:lnTo>
                      <a:lnTo>
                        <a:pt x="1453540" y="646061"/>
                      </a:lnTo>
                      <a:close/>
                      <a:moveTo>
                        <a:pt x="1615084" y="646061"/>
                      </a:moveTo>
                      <a:lnTo>
                        <a:pt x="1453565" y="646061"/>
                      </a:lnTo>
                      <a:lnTo>
                        <a:pt x="1453565" y="969086"/>
                      </a:lnTo>
                      <a:lnTo>
                        <a:pt x="1615084" y="969086"/>
                      </a:lnTo>
                      <a:lnTo>
                        <a:pt x="1615084" y="646061"/>
                      </a:lnTo>
                      <a:close/>
                      <a:moveTo>
                        <a:pt x="1615084" y="0"/>
                      </a:moveTo>
                      <a:lnTo>
                        <a:pt x="1453565" y="0"/>
                      </a:lnTo>
                      <a:lnTo>
                        <a:pt x="1453565" y="484530"/>
                      </a:lnTo>
                      <a:lnTo>
                        <a:pt x="1615084" y="484530"/>
                      </a:lnTo>
                      <a:lnTo>
                        <a:pt x="161508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232" name="object 22"/>
                <p:cNvSpPr/>
                <p:nvPr/>
              </p:nvSpPr>
              <p:spPr>
                <a:xfrm>
                  <a:off x="1343880" y="2557080"/>
                  <a:ext cx="310320" cy="1435680"/>
                </a:xfrm>
                <a:custGeom>
                  <a:avLst/>
                  <a:gdLst/>
                  <a:ahLst/>
                  <a:rect l="l" t="t" r="r" b="b"/>
                  <a:pathLst>
                    <a:path w="1292225" h="5975984">
                      <a:moveTo>
                        <a:pt x="161518" y="5491404"/>
                      </a:moveTo>
                      <a:lnTo>
                        <a:pt x="0" y="5491404"/>
                      </a:lnTo>
                      <a:lnTo>
                        <a:pt x="0" y="5975947"/>
                      </a:lnTo>
                      <a:lnTo>
                        <a:pt x="161518" y="5975947"/>
                      </a:lnTo>
                      <a:lnTo>
                        <a:pt x="161518" y="5491404"/>
                      </a:lnTo>
                      <a:close/>
                      <a:moveTo>
                        <a:pt x="161518" y="4845355"/>
                      </a:moveTo>
                      <a:lnTo>
                        <a:pt x="0" y="4845355"/>
                      </a:lnTo>
                      <a:lnTo>
                        <a:pt x="0" y="5168379"/>
                      </a:lnTo>
                      <a:lnTo>
                        <a:pt x="161518" y="5168379"/>
                      </a:lnTo>
                      <a:lnTo>
                        <a:pt x="161518" y="4845355"/>
                      </a:lnTo>
                      <a:close/>
                      <a:moveTo>
                        <a:pt x="161518" y="4199305"/>
                      </a:moveTo>
                      <a:lnTo>
                        <a:pt x="0" y="4199305"/>
                      </a:lnTo>
                      <a:lnTo>
                        <a:pt x="0" y="4683849"/>
                      </a:lnTo>
                      <a:lnTo>
                        <a:pt x="161518" y="4683849"/>
                      </a:lnTo>
                      <a:lnTo>
                        <a:pt x="161518" y="4199305"/>
                      </a:lnTo>
                      <a:close/>
                      <a:moveTo>
                        <a:pt x="161518" y="3068726"/>
                      </a:moveTo>
                      <a:lnTo>
                        <a:pt x="0" y="3068726"/>
                      </a:lnTo>
                      <a:lnTo>
                        <a:pt x="0" y="3553256"/>
                      </a:lnTo>
                      <a:lnTo>
                        <a:pt x="161518" y="3553256"/>
                      </a:lnTo>
                      <a:lnTo>
                        <a:pt x="161518" y="3068726"/>
                      </a:lnTo>
                      <a:close/>
                      <a:moveTo>
                        <a:pt x="161518" y="2261171"/>
                      </a:moveTo>
                      <a:lnTo>
                        <a:pt x="0" y="2261171"/>
                      </a:lnTo>
                      <a:lnTo>
                        <a:pt x="0" y="2584183"/>
                      </a:lnTo>
                      <a:lnTo>
                        <a:pt x="161518" y="2584183"/>
                      </a:lnTo>
                      <a:lnTo>
                        <a:pt x="161518" y="2261171"/>
                      </a:lnTo>
                      <a:close/>
                      <a:moveTo>
                        <a:pt x="161518" y="1776641"/>
                      </a:moveTo>
                      <a:lnTo>
                        <a:pt x="0" y="1776641"/>
                      </a:lnTo>
                      <a:lnTo>
                        <a:pt x="0" y="2099665"/>
                      </a:lnTo>
                      <a:lnTo>
                        <a:pt x="161518" y="2099665"/>
                      </a:lnTo>
                      <a:lnTo>
                        <a:pt x="161518" y="1776641"/>
                      </a:lnTo>
                      <a:close/>
                      <a:moveTo>
                        <a:pt x="161518" y="646061"/>
                      </a:moveTo>
                      <a:lnTo>
                        <a:pt x="0" y="646061"/>
                      </a:lnTo>
                      <a:lnTo>
                        <a:pt x="0" y="969086"/>
                      </a:lnTo>
                      <a:lnTo>
                        <a:pt x="161518" y="969086"/>
                      </a:lnTo>
                      <a:lnTo>
                        <a:pt x="161518" y="646061"/>
                      </a:lnTo>
                      <a:close/>
                      <a:moveTo>
                        <a:pt x="323049" y="5491404"/>
                      </a:moveTo>
                      <a:lnTo>
                        <a:pt x="161544" y="5491404"/>
                      </a:lnTo>
                      <a:lnTo>
                        <a:pt x="161544" y="5652909"/>
                      </a:lnTo>
                      <a:lnTo>
                        <a:pt x="323049" y="5652909"/>
                      </a:lnTo>
                      <a:lnTo>
                        <a:pt x="323049" y="5491404"/>
                      </a:lnTo>
                      <a:close/>
                      <a:moveTo>
                        <a:pt x="323049" y="969048"/>
                      </a:moveTo>
                      <a:lnTo>
                        <a:pt x="161544" y="969048"/>
                      </a:lnTo>
                      <a:lnTo>
                        <a:pt x="161544" y="1130554"/>
                      </a:lnTo>
                      <a:lnTo>
                        <a:pt x="323049" y="1130554"/>
                      </a:lnTo>
                      <a:lnTo>
                        <a:pt x="323049" y="969048"/>
                      </a:lnTo>
                      <a:close/>
                      <a:moveTo>
                        <a:pt x="484505" y="5814428"/>
                      </a:moveTo>
                      <a:lnTo>
                        <a:pt x="322986" y="5814428"/>
                      </a:lnTo>
                      <a:lnTo>
                        <a:pt x="322986" y="5975947"/>
                      </a:lnTo>
                      <a:lnTo>
                        <a:pt x="484505" y="5975947"/>
                      </a:lnTo>
                      <a:lnTo>
                        <a:pt x="484505" y="5814428"/>
                      </a:lnTo>
                      <a:close/>
                      <a:moveTo>
                        <a:pt x="484505" y="5006873"/>
                      </a:moveTo>
                      <a:lnTo>
                        <a:pt x="323049" y="5006873"/>
                      </a:lnTo>
                      <a:lnTo>
                        <a:pt x="161544" y="5006873"/>
                      </a:lnTo>
                      <a:lnTo>
                        <a:pt x="161544" y="5329898"/>
                      </a:lnTo>
                      <a:lnTo>
                        <a:pt x="322986" y="5329898"/>
                      </a:lnTo>
                      <a:lnTo>
                        <a:pt x="484505" y="5329898"/>
                      </a:lnTo>
                      <a:lnTo>
                        <a:pt x="484505" y="5006873"/>
                      </a:lnTo>
                      <a:close/>
                      <a:moveTo>
                        <a:pt x="484505" y="4360811"/>
                      </a:moveTo>
                      <a:lnTo>
                        <a:pt x="323049" y="4360811"/>
                      </a:lnTo>
                      <a:lnTo>
                        <a:pt x="323049" y="4037800"/>
                      </a:lnTo>
                      <a:lnTo>
                        <a:pt x="161544" y="4037800"/>
                      </a:lnTo>
                      <a:lnTo>
                        <a:pt x="161544" y="4522330"/>
                      </a:lnTo>
                      <a:lnTo>
                        <a:pt x="322986" y="4522330"/>
                      </a:lnTo>
                      <a:lnTo>
                        <a:pt x="322986" y="4683836"/>
                      </a:lnTo>
                      <a:lnTo>
                        <a:pt x="161544" y="4683836"/>
                      </a:lnTo>
                      <a:lnTo>
                        <a:pt x="161544" y="4845342"/>
                      </a:lnTo>
                      <a:lnTo>
                        <a:pt x="323049" y="4845342"/>
                      </a:lnTo>
                      <a:lnTo>
                        <a:pt x="323049" y="4683836"/>
                      </a:lnTo>
                      <a:lnTo>
                        <a:pt x="484505" y="4683836"/>
                      </a:lnTo>
                      <a:lnTo>
                        <a:pt x="484505" y="4360811"/>
                      </a:lnTo>
                      <a:close/>
                      <a:moveTo>
                        <a:pt x="484505" y="3230232"/>
                      </a:moveTo>
                      <a:lnTo>
                        <a:pt x="322986" y="3230232"/>
                      </a:lnTo>
                      <a:lnTo>
                        <a:pt x="322986" y="3391738"/>
                      </a:lnTo>
                      <a:lnTo>
                        <a:pt x="161544" y="3391738"/>
                      </a:lnTo>
                      <a:lnTo>
                        <a:pt x="161544" y="3714762"/>
                      </a:lnTo>
                      <a:lnTo>
                        <a:pt x="322986" y="3714762"/>
                      </a:lnTo>
                      <a:lnTo>
                        <a:pt x="322986" y="4037787"/>
                      </a:lnTo>
                      <a:lnTo>
                        <a:pt x="484505" y="4037787"/>
                      </a:lnTo>
                      <a:lnTo>
                        <a:pt x="484505" y="3714762"/>
                      </a:lnTo>
                      <a:lnTo>
                        <a:pt x="323049" y="3714762"/>
                      </a:lnTo>
                      <a:lnTo>
                        <a:pt x="323049" y="3391738"/>
                      </a:lnTo>
                      <a:lnTo>
                        <a:pt x="484505" y="3391738"/>
                      </a:lnTo>
                      <a:lnTo>
                        <a:pt x="484505" y="3230232"/>
                      </a:lnTo>
                      <a:close/>
                      <a:moveTo>
                        <a:pt x="484505" y="2422702"/>
                      </a:moveTo>
                      <a:lnTo>
                        <a:pt x="323049" y="2422702"/>
                      </a:lnTo>
                      <a:lnTo>
                        <a:pt x="161544" y="2422702"/>
                      </a:lnTo>
                      <a:lnTo>
                        <a:pt x="161544" y="2745727"/>
                      </a:lnTo>
                      <a:lnTo>
                        <a:pt x="322986" y="2745727"/>
                      </a:lnTo>
                      <a:lnTo>
                        <a:pt x="322986" y="2907195"/>
                      </a:lnTo>
                      <a:lnTo>
                        <a:pt x="484505" y="2907195"/>
                      </a:lnTo>
                      <a:lnTo>
                        <a:pt x="484505" y="2745689"/>
                      </a:lnTo>
                      <a:lnTo>
                        <a:pt x="323049" y="2745689"/>
                      </a:lnTo>
                      <a:lnTo>
                        <a:pt x="323049" y="2584208"/>
                      </a:lnTo>
                      <a:lnTo>
                        <a:pt x="484505" y="2584208"/>
                      </a:lnTo>
                      <a:lnTo>
                        <a:pt x="484505" y="2422702"/>
                      </a:lnTo>
                      <a:close/>
                      <a:moveTo>
                        <a:pt x="484505" y="1453565"/>
                      </a:moveTo>
                      <a:lnTo>
                        <a:pt x="323049" y="1453565"/>
                      </a:lnTo>
                      <a:lnTo>
                        <a:pt x="161544" y="1453565"/>
                      </a:lnTo>
                      <a:lnTo>
                        <a:pt x="161544" y="1615071"/>
                      </a:lnTo>
                      <a:lnTo>
                        <a:pt x="322986" y="1615071"/>
                      </a:lnTo>
                      <a:lnTo>
                        <a:pt x="322986" y="1776641"/>
                      </a:lnTo>
                      <a:lnTo>
                        <a:pt x="161544" y="1776641"/>
                      </a:lnTo>
                      <a:lnTo>
                        <a:pt x="161544" y="1938159"/>
                      </a:lnTo>
                      <a:lnTo>
                        <a:pt x="323049" y="1938159"/>
                      </a:lnTo>
                      <a:lnTo>
                        <a:pt x="484505" y="1938108"/>
                      </a:lnTo>
                      <a:lnTo>
                        <a:pt x="484505" y="1453565"/>
                      </a:lnTo>
                      <a:close/>
                      <a:moveTo>
                        <a:pt x="484505" y="1130579"/>
                      </a:moveTo>
                      <a:lnTo>
                        <a:pt x="322986" y="1130579"/>
                      </a:lnTo>
                      <a:lnTo>
                        <a:pt x="322986" y="1292098"/>
                      </a:lnTo>
                      <a:lnTo>
                        <a:pt x="484505" y="1292098"/>
                      </a:lnTo>
                      <a:lnTo>
                        <a:pt x="484505" y="1130579"/>
                      </a:lnTo>
                      <a:close/>
                      <a:moveTo>
                        <a:pt x="484505" y="0"/>
                      </a:moveTo>
                      <a:lnTo>
                        <a:pt x="322986" y="0"/>
                      </a:lnTo>
                      <a:lnTo>
                        <a:pt x="322986" y="322986"/>
                      </a:lnTo>
                      <a:lnTo>
                        <a:pt x="161544" y="322986"/>
                      </a:lnTo>
                      <a:lnTo>
                        <a:pt x="161544" y="807516"/>
                      </a:lnTo>
                      <a:lnTo>
                        <a:pt x="322986" y="807516"/>
                      </a:lnTo>
                      <a:lnTo>
                        <a:pt x="322986" y="969022"/>
                      </a:lnTo>
                      <a:lnTo>
                        <a:pt x="484505" y="969022"/>
                      </a:lnTo>
                      <a:lnTo>
                        <a:pt x="484505" y="807504"/>
                      </a:lnTo>
                      <a:lnTo>
                        <a:pt x="323049" y="807504"/>
                      </a:lnTo>
                      <a:lnTo>
                        <a:pt x="323049" y="323024"/>
                      </a:lnTo>
                      <a:lnTo>
                        <a:pt x="484505" y="323024"/>
                      </a:lnTo>
                      <a:lnTo>
                        <a:pt x="484505" y="0"/>
                      </a:lnTo>
                      <a:close/>
                      <a:moveTo>
                        <a:pt x="646036" y="5491404"/>
                      </a:moveTo>
                      <a:lnTo>
                        <a:pt x="484530" y="5491404"/>
                      </a:lnTo>
                      <a:lnTo>
                        <a:pt x="484530" y="5814428"/>
                      </a:lnTo>
                      <a:lnTo>
                        <a:pt x="646036" y="5814428"/>
                      </a:lnTo>
                      <a:lnTo>
                        <a:pt x="646036" y="5491404"/>
                      </a:lnTo>
                      <a:close/>
                      <a:moveTo>
                        <a:pt x="646036" y="3876281"/>
                      </a:moveTo>
                      <a:lnTo>
                        <a:pt x="484530" y="3876281"/>
                      </a:lnTo>
                      <a:lnTo>
                        <a:pt x="484530" y="4037800"/>
                      </a:lnTo>
                      <a:lnTo>
                        <a:pt x="646036" y="4037800"/>
                      </a:lnTo>
                      <a:lnTo>
                        <a:pt x="646036" y="3876281"/>
                      </a:lnTo>
                      <a:close/>
                      <a:moveTo>
                        <a:pt x="646036" y="3553256"/>
                      </a:moveTo>
                      <a:lnTo>
                        <a:pt x="484530" y="3553256"/>
                      </a:lnTo>
                      <a:lnTo>
                        <a:pt x="484530" y="3714762"/>
                      </a:lnTo>
                      <a:lnTo>
                        <a:pt x="646036" y="3714762"/>
                      </a:lnTo>
                      <a:lnTo>
                        <a:pt x="646036" y="3553256"/>
                      </a:lnTo>
                      <a:close/>
                      <a:moveTo>
                        <a:pt x="646036" y="2261171"/>
                      </a:moveTo>
                      <a:lnTo>
                        <a:pt x="484530" y="2261171"/>
                      </a:lnTo>
                      <a:lnTo>
                        <a:pt x="484530" y="3391751"/>
                      </a:lnTo>
                      <a:lnTo>
                        <a:pt x="646036" y="3391751"/>
                      </a:lnTo>
                      <a:lnTo>
                        <a:pt x="646036" y="2261171"/>
                      </a:lnTo>
                      <a:close/>
                      <a:moveTo>
                        <a:pt x="646036" y="1776641"/>
                      </a:moveTo>
                      <a:lnTo>
                        <a:pt x="484530" y="1776641"/>
                      </a:lnTo>
                      <a:lnTo>
                        <a:pt x="484530" y="2099665"/>
                      </a:lnTo>
                      <a:lnTo>
                        <a:pt x="646036" y="2099665"/>
                      </a:lnTo>
                      <a:lnTo>
                        <a:pt x="646036" y="1776641"/>
                      </a:lnTo>
                      <a:close/>
                      <a:moveTo>
                        <a:pt x="646036" y="646061"/>
                      </a:moveTo>
                      <a:lnTo>
                        <a:pt x="484530" y="646061"/>
                      </a:lnTo>
                      <a:lnTo>
                        <a:pt x="484530" y="1453616"/>
                      </a:lnTo>
                      <a:lnTo>
                        <a:pt x="646036" y="1453616"/>
                      </a:lnTo>
                      <a:lnTo>
                        <a:pt x="646036" y="646061"/>
                      </a:lnTo>
                      <a:close/>
                      <a:moveTo>
                        <a:pt x="646036" y="0"/>
                      </a:moveTo>
                      <a:lnTo>
                        <a:pt x="484530" y="0"/>
                      </a:lnTo>
                      <a:lnTo>
                        <a:pt x="484530" y="161505"/>
                      </a:lnTo>
                      <a:lnTo>
                        <a:pt x="646036" y="161505"/>
                      </a:lnTo>
                      <a:lnTo>
                        <a:pt x="646036" y="0"/>
                      </a:lnTo>
                      <a:close/>
                      <a:moveTo>
                        <a:pt x="807580" y="5491404"/>
                      </a:moveTo>
                      <a:lnTo>
                        <a:pt x="646061" y="5491404"/>
                      </a:lnTo>
                      <a:lnTo>
                        <a:pt x="646061" y="5975947"/>
                      </a:lnTo>
                      <a:lnTo>
                        <a:pt x="807580" y="5975947"/>
                      </a:lnTo>
                      <a:lnTo>
                        <a:pt x="807580" y="5491404"/>
                      </a:lnTo>
                      <a:close/>
                      <a:moveTo>
                        <a:pt x="807580" y="4199305"/>
                      </a:moveTo>
                      <a:lnTo>
                        <a:pt x="646061" y="4199305"/>
                      </a:lnTo>
                      <a:lnTo>
                        <a:pt x="646061" y="5329885"/>
                      </a:lnTo>
                      <a:lnTo>
                        <a:pt x="807580" y="5329885"/>
                      </a:lnTo>
                      <a:lnTo>
                        <a:pt x="807580" y="4199305"/>
                      </a:lnTo>
                      <a:close/>
                      <a:moveTo>
                        <a:pt x="807580" y="3714762"/>
                      </a:moveTo>
                      <a:lnTo>
                        <a:pt x="646061" y="3714762"/>
                      </a:lnTo>
                      <a:lnTo>
                        <a:pt x="646061" y="4037787"/>
                      </a:lnTo>
                      <a:lnTo>
                        <a:pt x="807580" y="4037787"/>
                      </a:lnTo>
                      <a:lnTo>
                        <a:pt x="807580" y="3714762"/>
                      </a:lnTo>
                      <a:close/>
                      <a:moveTo>
                        <a:pt x="807580" y="3068726"/>
                      </a:moveTo>
                      <a:lnTo>
                        <a:pt x="646061" y="3068726"/>
                      </a:lnTo>
                      <a:lnTo>
                        <a:pt x="646061" y="3391751"/>
                      </a:lnTo>
                      <a:lnTo>
                        <a:pt x="807580" y="3391751"/>
                      </a:lnTo>
                      <a:lnTo>
                        <a:pt x="807580" y="3068726"/>
                      </a:lnTo>
                      <a:close/>
                      <a:moveTo>
                        <a:pt x="807580" y="2261171"/>
                      </a:moveTo>
                      <a:lnTo>
                        <a:pt x="646061" y="2261171"/>
                      </a:lnTo>
                      <a:lnTo>
                        <a:pt x="646061" y="2907220"/>
                      </a:lnTo>
                      <a:lnTo>
                        <a:pt x="807580" y="2907220"/>
                      </a:lnTo>
                      <a:lnTo>
                        <a:pt x="807580" y="2261171"/>
                      </a:lnTo>
                      <a:close/>
                      <a:moveTo>
                        <a:pt x="807580" y="1615109"/>
                      </a:moveTo>
                      <a:lnTo>
                        <a:pt x="646061" y="1615109"/>
                      </a:lnTo>
                      <a:lnTo>
                        <a:pt x="646061" y="2099640"/>
                      </a:lnTo>
                      <a:lnTo>
                        <a:pt x="807580" y="2099640"/>
                      </a:lnTo>
                      <a:lnTo>
                        <a:pt x="807580" y="1615109"/>
                      </a:lnTo>
                      <a:close/>
                      <a:moveTo>
                        <a:pt x="807580" y="1130579"/>
                      </a:moveTo>
                      <a:lnTo>
                        <a:pt x="646061" y="1130579"/>
                      </a:lnTo>
                      <a:lnTo>
                        <a:pt x="646061" y="1453603"/>
                      </a:lnTo>
                      <a:lnTo>
                        <a:pt x="807580" y="1453603"/>
                      </a:lnTo>
                      <a:lnTo>
                        <a:pt x="807580" y="1130579"/>
                      </a:lnTo>
                      <a:close/>
                      <a:moveTo>
                        <a:pt x="807580" y="646061"/>
                      </a:moveTo>
                      <a:lnTo>
                        <a:pt x="646061" y="646061"/>
                      </a:lnTo>
                      <a:lnTo>
                        <a:pt x="646061" y="807567"/>
                      </a:lnTo>
                      <a:lnTo>
                        <a:pt x="807580" y="807567"/>
                      </a:lnTo>
                      <a:lnTo>
                        <a:pt x="807580" y="646061"/>
                      </a:lnTo>
                      <a:close/>
                      <a:moveTo>
                        <a:pt x="807580" y="161531"/>
                      </a:moveTo>
                      <a:lnTo>
                        <a:pt x="646061" y="161531"/>
                      </a:lnTo>
                      <a:lnTo>
                        <a:pt x="646061" y="484555"/>
                      </a:lnTo>
                      <a:lnTo>
                        <a:pt x="807580" y="484555"/>
                      </a:lnTo>
                      <a:lnTo>
                        <a:pt x="807580" y="161531"/>
                      </a:lnTo>
                      <a:close/>
                      <a:moveTo>
                        <a:pt x="969111" y="969048"/>
                      </a:moveTo>
                      <a:lnTo>
                        <a:pt x="807605" y="969048"/>
                      </a:lnTo>
                      <a:lnTo>
                        <a:pt x="807605" y="1130554"/>
                      </a:lnTo>
                      <a:lnTo>
                        <a:pt x="969111" y="1130554"/>
                      </a:lnTo>
                      <a:lnTo>
                        <a:pt x="969111" y="969048"/>
                      </a:lnTo>
                      <a:close/>
                      <a:moveTo>
                        <a:pt x="969111" y="322986"/>
                      </a:moveTo>
                      <a:lnTo>
                        <a:pt x="807605" y="322986"/>
                      </a:lnTo>
                      <a:lnTo>
                        <a:pt x="807605" y="484492"/>
                      </a:lnTo>
                      <a:lnTo>
                        <a:pt x="969111" y="484492"/>
                      </a:lnTo>
                      <a:lnTo>
                        <a:pt x="969111" y="322986"/>
                      </a:lnTo>
                      <a:close/>
                      <a:moveTo>
                        <a:pt x="1130554" y="5814428"/>
                      </a:moveTo>
                      <a:lnTo>
                        <a:pt x="969111" y="5814428"/>
                      </a:lnTo>
                      <a:lnTo>
                        <a:pt x="807605" y="5814428"/>
                      </a:lnTo>
                      <a:lnTo>
                        <a:pt x="807605" y="5975947"/>
                      </a:lnTo>
                      <a:lnTo>
                        <a:pt x="969048" y="5975947"/>
                      </a:lnTo>
                      <a:lnTo>
                        <a:pt x="1130554" y="5975947"/>
                      </a:lnTo>
                      <a:lnTo>
                        <a:pt x="1130554" y="5814428"/>
                      </a:lnTo>
                      <a:close/>
                      <a:moveTo>
                        <a:pt x="1130554" y="4037800"/>
                      </a:moveTo>
                      <a:lnTo>
                        <a:pt x="969111" y="4037800"/>
                      </a:lnTo>
                      <a:lnTo>
                        <a:pt x="969111" y="3876281"/>
                      </a:lnTo>
                      <a:lnTo>
                        <a:pt x="807605" y="3876281"/>
                      </a:lnTo>
                      <a:lnTo>
                        <a:pt x="807605" y="4037800"/>
                      </a:lnTo>
                      <a:lnTo>
                        <a:pt x="969048" y="4037800"/>
                      </a:lnTo>
                      <a:lnTo>
                        <a:pt x="969048" y="4199305"/>
                      </a:lnTo>
                      <a:lnTo>
                        <a:pt x="807605" y="4199305"/>
                      </a:lnTo>
                      <a:lnTo>
                        <a:pt x="807605" y="4683849"/>
                      </a:lnTo>
                      <a:lnTo>
                        <a:pt x="969048" y="4683849"/>
                      </a:lnTo>
                      <a:lnTo>
                        <a:pt x="969048" y="4845355"/>
                      </a:lnTo>
                      <a:lnTo>
                        <a:pt x="807605" y="4845355"/>
                      </a:lnTo>
                      <a:lnTo>
                        <a:pt x="807605" y="5329898"/>
                      </a:lnTo>
                      <a:lnTo>
                        <a:pt x="969048" y="5329898"/>
                      </a:lnTo>
                      <a:lnTo>
                        <a:pt x="969048" y="5652922"/>
                      </a:lnTo>
                      <a:lnTo>
                        <a:pt x="1130554" y="5652922"/>
                      </a:lnTo>
                      <a:lnTo>
                        <a:pt x="1130554" y="5168379"/>
                      </a:lnTo>
                      <a:lnTo>
                        <a:pt x="969111" y="5168379"/>
                      </a:lnTo>
                      <a:lnTo>
                        <a:pt x="969111" y="5006873"/>
                      </a:lnTo>
                      <a:lnTo>
                        <a:pt x="1130554" y="5006873"/>
                      </a:lnTo>
                      <a:lnTo>
                        <a:pt x="1130554" y="4522330"/>
                      </a:lnTo>
                      <a:lnTo>
                        <a:pt x="969111" y="4522330"/>
                      </a:lnTo>
                      <a:lnTo>
                        <a:pt x="969111" y="4360824"/>
                      </a:lnTo>
                      <a:lnTo>
                        <a:pt x="1130554" y="4360824"/>
                      </a:lnTo>
                      <a:lnTo>
                        <a:pt x="1130554" y="4037800"/>
                      </a:lnTo>
                      <a:close/>
                      <a:moveTo>
                        <a:pt x="1130554" y="3391738"/>
                      </a:moveTo>
                      <a:lnTo>
                        <a:pt x="969111" y="3391738"/>
                      </a:lnTo>
                      <a:lnTo>
                        <a:pt x="969111" y="3230232"/>
                      </a:lnTo>
                      <a:lnTo>
                        <a:pt x="807605" y="3230232"/>
                      </a:lnTo>
                      <a:lnTo>
                        <a:pt x="807605" y="3714762"/>
                      </a:lnTo>
                      <a:lnTo>
                        <a:pt x="969048" y="3714762"/>
                      </a:lnTo>
                      <a:lnTo>
                        <a:pt x="1130554" y="3714762"/>
                      </a:lnTo>
                      <a:lnTo>
                        <a:pt x="1130554" y="3391738"/>
                      </a:lnTo>
                      <a:close/>
                      <a:moveTo>
                        <a:pt x="1130554" y="2745689"/>
                      </a:moveTo>
                      <a:lnTo>
                        <a:pt x="969048" y="2745689"/>
                      </a:lnTo>
                      <a:lnTo>
                        <a:pt x="969048" y="3068713"/>
                      </a:lnTo>
                      <a:lnTo>
                        <a:pt x="1130554" y="3068713"/>
                      </a:lnTo>
                      <a:lnTo>
                        <a:pt x="1130554" y="2745689"/>
                      </a:lnTo>
                      <a:close/>
                      <a:moveTo>
                        <a:pt x="1130554" y="2099627"/>
                      </a:moveTo>
                      <a:lnTo>
                        <a:pt x="969048" y="2099627"/>
                      </a:lnTo>
                      <a:lnTo>
                        <a:pt x="969048" y="2584170"/>
                      </a:lnTo>
                      <a:lnTo>
                        <a:pt x="1130554" y="2584170"/>
                      </a:lnTo>
                      <a:lnTo>
                        <a:pt x="1130554" y="2099627"/>
                      </a:lnTo>
                      <a:close/>
                      <a:moveTo>
                        <a:pt x="1130554" y="1292123"/>
                      </a:moveTo>
                      <a:lnTo>
                        <a:pt x="969111" y="1292123"/>
                      </a:lnTo>
                      <a:lnTo>
                        <a:pt x="807605" y="1292123"/>
                      </a:lnTo>
                      <a:lnTo>
                        <a:pt x="807605" y="1453629"/>
                      </a:lnTo>
                      <a:lnTo>
                        <a:pt x="969048" y="1453629"/>
                      </a:lnTo>
                      <a:lnTo>
                        <a:pt x="969048" y="1938172"/>
                      </a:lnTo>
                      <a:lnTo>
                        <a:pt x="1130554" y="1938172"/>
                      </a:lnTo>
                      <a:lnTo>
                        <a:pt x="1130554" y="1292123"/>
                      </a:lnTo>
                      <a:close/>
                      <a:moveTo>
                        <a:pt x="1130554" y="646061"/>
                      </a:moveTo>
                      <a:lnTo>
                        <a:pt x="969111" y="646061"/>
                      </a:lnTo>
                      <a:lnTo>
                        <a:pt x="807605" y="646061"/>
                      </a:lnTo>
                      <a:lnTo>
                        <a:pt x="807605" y="807567"/>
                      </a:lnTo>
                      <a:lnTo>
                        <a:pt x="969048" y="807567"/>
                      </a:lnTo>
                      <a:lnTo>
                        <a:pt x="1130554" y="807567"/>
                      </a:lnTo>
                      <a:lnTo>
                        <a:pt x="1130554" y="646061"/>
                      </a:lnTo>
                      <a:close/>
                      <a:moveTo>
                        <a:pt x="1130554" y="0"/>
                      </a:moveTo>
                      <a:lnTo>
                        <a:pt x="969048" y="0"/>
                      </a:lnTo>
                      <a:lnTo>
                        <a:pt x="969048" y="161505"/>
                      </a:lnTo>
                      <a:lnTo>
                        <a:pt x="1130554" y="161505"/>
                      </a:lnTo>
                      <a:lnTo>
                        <a:pt x="1130554" y="0"/>
                      </a:lnTo>
                      <a:close/>
                      <a:moveTo>
                        <a:pt x="1292098" y="5814428"/>
                      </a:moveTo>
                      <a:lnTo>
                        <a:pt x="1130592" y="5814428"/>
                      </a:lnTo>
                      <a:lnTo>
                        <a:pt x="1130592" y="5975947"/>
                      </a:lnTo>
                      <a:lnTo>
                        <a:pt x="1292098" y="5975947"/>
                      </a:lnTo>
                      <a:lnTo>
                        <a:pt x="1292098" y="5814428"/>
                      </a:lnTo>
                      <a:close/>
                      <a:moveTo>
                        <a:pt x="1292098" y="5006873"/>
                      </a:moveTo>
                      <a:lnTo>
                        <a:pt x="1130592" y="5006873"/>
                      </a:lnTo>
                      <a:lnTo>
                        <a:pt x="1130592" y="5329898"/>
                      </a:lnTo>
                      <a:lnTo>
                        <a:pt x="1292098" y="5329898"/>
                      </a:lnTo>
                      <a:lnTo>
                        <a:pt x="1292098" y="5006873"/>
                      </a:lnTo>
                      <a:close/>
                      <a:moveTo>
                        <a:pt x="1292098" y="4199305"/>
                      </a:moveTo>
                      <a:lnTo>
                        <a:pt x="1130592" y="4199305"/>
                      </a:lnTo>
                      <a:lnTo>
                        <a:pt x="1130592" y="4522330"/>
                      </a:lnTo>
                      <a:lnTo>
                        <a:pt x="1292098" y="4522330"/>
                      </a:lnTo>
                      <a:lnTo>
                        <a:pt x="1292098" y="4199305"/>
                      </a:lnTo>
                      <a:close/>
                      <a:moveTo>
                        <a:pt x="1292098" y="3068726"/>
                      </a:moveTo>
                      <a:lnTo>
                        <a:pt x="1130592" y="3068726"/>
                      </a:lnTo>
                      <a:lnTo>
                        <a:pt x="1130592" y="3230232"/>
                      </a:lnTo>
                      <a:lnTo>
                        <a:pt x="1292098" y="3230232"/>
                      </a:lnTo>
                      <a:lnTo>
                        <a:pt x="1292098" y="3068726"/>
                      </a:lnTo>
                      <a:close/>
                      <a:moveTo>
                        <a:pt x="1292098" y="1938096"/>
                      </a:moveTo>
                      <a:lnTo>
                        <a:pt x="1130592" y="1938096"/>
                      </a:lnTo>
                      <a:lnTo>
                        <a:pt x="1130592" y="2745651"/>
                      </a:lnTo>
                      <a:lnTo>
                        <a:pt x="1292098" y="2745651"/>
                      </a:lnTo>
                      <a:lnTo>
                        <a:pt x="1292098" y="1938096"/>
                      </a:lnTo>
                      <a:close/>
                      <a:moveTo>
                        <a:pt x="1292098" y="1615109"/>
                      </a:moveTo>
                      <a:lnTo>
                        <a:pt x="1130592" y="1615109"/>
                      </a:lnTo>
                      <a:lnTo>
                        <a:pt x="1130592" y="1776615"/>
                      </a:lnTo>
                      <a:lnTo>
                        <a:pt x="1292098" y="1776615"/>
                      </a:lnTo>
                      <a:lnTo>
                        <a:pt x="1292098" y="1615109"/>
                      </a:lnTo>
                      <a:close/>
                      <a:moveTo>
                        <a:pt x="1292098" y="969048"/>
                      </a:moveTo>
                      <a:lnTo>
                        <a:pt x="1130592" y="969048"/>
                      </a:lnTo>
                      <a:lnTo>
                        <a:pt x="1130592" y="1453591"/>
                      </a:lnTo>
                      <a:lnTo>
                        <a:pt x="1292098" y="1453591"/>
                      </a:lnTo>
                      <a:lnTo>
                        <a:pt x="1292098" y="969048"/>
                      </a:lnTo>
                      <a:close/>
                      <a:moveTo>
                        <a:pt x="1292098" y="161531"/>
                      </a:moveTo>
                      <a:lnTo>
                        <a:pt x="1130592" y="161531"/>
                      </a:lnTo>
                      <a:lnTo>
                        <a:pt x="1130592" y="646061"/>
                      </a:lnTo>
                      <a:lnTo>
                        <a:pt x="1292098" y="646061"/>
                      </a:lnTo>
                      <a:lnTo>
                        <a:pt x="1292098" y="1615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233" name="object 23"/>
                <p:cNvSpPr/>
                <p:nvPr/>
              </p:nvSpPr>
              <p:spPr>
                <a:xfrm>
                  <a:off x="1615680" y="2557080"/>
                  <a:ext cx="310320" cy="1435680"/>
                </a:xfrm>
                <a:custGeom>
                  <a:avLst/>
                  <a:gdLst/>
                  <a:ahLst/>
                  <a:rect l="l" t="t" r="r" b="b"/>
                  <a:pathLst>
                    <a:path w="1292225" h="5975984">
                      <a:moveTo>
                        <a:pt x="161505" y="5814428"/>
                      </a:moveTo>
                      <a:lnTo>
                        <a:pt x="0" y="5814428"/>
                      </a:lnTo>
                      <a:lnTo>
                        <a:pt x="0" y="5975947"/>
                      </a:lnTo>
                      <a:lnTo>
                        <a:pt x="161505" y="5975947"/>
                      </a:lnTo>
                      <a:lnTo>
                        <a:pt x="161505" y="5814428"/>
                      </a:lnTo>
                      <a:close/>
                      <a:moveTo>
                        <a:pt x="323049" y="2745689"/>
                      </a:moveTo>
                      <a:lnTo>
                        <a:pt x="161531" y="2745689"/>
                      </a:lnTo>
                      <a:lnTo>
                        <a:pt x="161531" y="2907195"/>
                      </a:lnTo>
                      <a:lnTo>
                        <a:pt x="323049" y="2907195"/>
                      </a:lnTo>
                      <a:lnTo>
                        <a:pt x="323049" y="2745689"/>
                      </a:lnTo>
                      <a:close/>
                      <a:moveTo>
                        <a:pt x="484492" y="5652909"/>
                      </a:moveTo>
                      <a:lnTo>
                        <a:pt x="323049" y="5652909"/>
                      </a:lnTo>
                      <a:lnTo>
                        <a:pt x="323049" y="5491404"/>
                      </a:lnTo>
                      <a:lnTo>
                        <a:pt x="161531" y="5491404"/>
                      </a:lnTo>
                      <a:lnTo>
                        <a:pt x="161531" y="5652909"/>
                      </a:lnTo>
                      <a:lnTo>
                        <a:pt x="322986" y="5652909"/>
                      </a:lnTo>
                      <a:lnTo>
                        <a:pt x="322986" y="5975934"/>
                      </a:lnTo>
                      <a:lnTo>
                        <a:pt x="484492" y="5975934"/>
                      </a:lnTo>
                      <a:lnTo>
                        <a:pt x="484492" y="5652909"/>
                      </a:lnTo>
                      <a:close/>
                      <a:moveTo>
                        <a:pt x="484492" y="5006873"/>
                      </a:moveTo>
                      <a:lnTo>
                        <a:pt x="322986" y="5006873"/>
                      </a:lnTo>
                      <a:lnTo>
                        <a:pt x="322986" y="5168379"/>
                      </a:lnTo>
                      <a:lnTo>
                        <a:pt x="484492" y="5168379"/>
                      </a:lnTo>
                      <a:lnTo>
                        <a:pt x="484492" y="5006873"/>
                      </a:lnTo>
                      <a:close/>
                      <a:moveTo>
                        <a:pt x="484492" y="4683836"/>
                      </a:moveTo>
                      <a:lnTo>
                        <a:pt x="323049" y="4683836"/>
                      </a:lnTo>
                      <a:lnTo>
                        <a:pt x="161531" y="4683836"/>
                      </a:lnTo>
                      <a:lnTo>
                        <a:pt x="161531" y="4845342"/>
                      </a:lnTo>
                      <a:lnTo>
                        <a:pt x="322986" y="4845342"/>
                      </a:lnTo>
                      <a:lnTo>
                        <a:pt x="484492" y="4845342"/>
                      </a:lnTo>
                      <a:lnTo>
                        <a:pt x="484492" y="4683836"/>
                      </a:lnTo>
                      <a:close/>
                      <a:moveTo>
                        <a:pt x="484492" y="4037800"/>
                      </a:moveTo>
                      <a:lnTo>
                        <a:pt x="322986" y="4037800"/>
                      </a:lnTo>
                      <a:lnTo>
                        <a:pt x="322986" y="4199305"/>
                      </a:lnTo>
                      <a:lnTo>
                        <a:pt x="161531" y="4199305"/>
                      </a:lnTo>
                      <a:lnTo>
                        <a:pt x="161531" y="4360811"/>
                      </a:lnTo>
                      <a:lnTo>
                        <a:pt x="322986" y="4360811"/>
                      </a:lnTo>
                      <a:lnTo>
                        <a:pt x="484492" y="4360824"/>
                      </a:lnTo>
                      <a:lnTo>
                        <a:pt x="484492" y="4037800"/>
                      </a:lnTo>
                      <a:close/>
                      <a:moveTo>
                        <a:pt x="484492" y="3391738"/>
                      </a:moveTo>
                      <a:lnTo>
                        <a:pt x="323049" y="3391738"/>
                      </a:lnTo>
                      <a:lnTo>
                        <a:pt x="161531" y="3391738"/>
                      </a:lnTo>
                      <a:lnTo>
                        <a:pt x="161531" y="3714762"/>
                      </a:lnTo>
                      <a:lnTo>
                        <a:pt x="323049" y="3714762"/>
                      </a:lnTo>
                      <a:lnTo>
                        <a:pt x="323049" y="3553256"/>
                      </a:lnTo>
                      <a:lnTo>
                        <a:pt x="484492" y="3553256"/>
                      </a:lnTo>
                      <a:lnTo>
                        <a:pt x="484492" y="3391738"/>
                      </a:lnTo>
                      <a:close/>
                      <a:moveTo>
                        <a:pt x="484492" y="3068726"/>
                      </a:moveTo>
                      <a:lnTo>
                        <a:pt x="322986" y="3068726"/>
                      </a:lnTo>
                      <a:lnTo>
                        <a:pt x="322986" y="3230232"/>
                      </a:lnTo>
                      <a:lnTo>
                        <a:pt x="484492" y="3230232"/>
                      </a:lnTo>
                      <a:lnTo>
                        <a:pt x="484492" y="3068726"/>
                      </a:lnTo>
                      <a:close/>
                      <a:moveTo>
                        <a:pt x="484492" y="2099627"/>
                      </a:moveTo>
                      <a:lnTo>
                        <a:pt x="323049" y="2099627"/>
                      </a:lnTo>
                      <a:lnTo>
                        <a:pt x="161531" y="2099627"/>
                      </a:lnTo>
                      <a:lnTo>
                        <a:pt x="161531" y="2422664"/>
                      </a:lnTo>
                      <a:lnTo>
                        <a:pt x="323049" y="2422664"/>
                      </a:lnTo>
                      <a:lnTo>
                        <a:pt x="323049" y="2261133"/>
                      </a:lnTo>
                      <a:lnTo>
                        <a:pt x="484492" y="2261133"/>
                      </a:lnTo>
                      <a:lnTo>
                        <a:pt x="484492" y="2099627"/>
                      </a:lnTo>
                      <a:close/>
                      <a:moveTo>
                        <a:pt x="484492" y="1453565"/>
                      </a:moveTo>
                      <a:lnTo>
                        <a:pt x="323049" y="1453565"/>
                      </a:lnTo>
                      <a:lnTo>
                        <a:pt x="161531" y="1453565"/>
                      </a:lnTo>
                      <a:lnTo>
                        <a:pt x="161531" y="1776590"/>
                      </a:lnTo>
                      <a:lnTo>
                        <a:pt x="323049" y="1776590"/>
                      </a:lnTo>
                      <a:lnTo>
                        <a:pt x="323049" y="1615071"/>
                      </a:lnTo>
                      <a:lnTo>
                        <a:pt x="484492" y="1615071"/>
                      </a:lnTo>
                      <a:lnTo>
                        <a:pt x="484492" y="1453565"/>
                      </a:lnTo>
                      <a:close/>
                      <a:moveTo>
                        <a:pt x="484492" y="969048"/>
                      </a:moveTo>
                      <a:lnTo>
                        <a:pt x="322986" y="969048"/>
                      </a:lnTo>
                      <a:lnTo>
                        <a:pt x="322986" y="1292059"/>
                      </a:lnTo>
                      <a:lnTo>
                        <a:pt x="484492" y="1292059"/>
                      </a:lnTo>
                      <a:lnTo>
                        <a:pt x="484492" y="969048"/>
                      </a:lnTo>
                      <a:close/>
                      <a:moveTo>
                        <a:pt x="484492" y="484517"/>
                      </a:moveTo>
                      <a:lnTo>
                        <a:pt x="323049" y="484517"/>
                      </a:lnTo>
                      <a:lnTo>
                        <a:pt x="161531" y="484517"/>
                      </a:lnTo>
                      <a:lnTo>
                        <a:pt x="161531" y="646036"/>
                      </a:lnTo>
                      <a:lnTo>
                        <a:pt x="322986" y="646036"/>
                      </a:lnTo>
                      <a:lnTo>
                        <a:pt x="322986" y="807542"/>
                      </a:lnTo>
                      <a:lnTo>
                        <a:pt x="484492" y="807542"/>
                      </a:lnTo>
                      <a:lnTo>
                        <a:pt x="484492" y="484517"/>
                      </a:lnTo>
                      <a:close/>
                      <a:moveTo>
                        <a:pt x="484492" y="0"/>
                      </a:moveTo>
                      <a:lnTo>
                        <a:pt x="323049" y="0"/>
                      </a:lnTo>
                      <a:lnTo>
                        <a:pt x="161531" y="0"/>
                      </a:lnTo>
                      <a:lnTo>
                        <a:pt x="161531" y="161505"/>
                      </a:lnTo>
                      <a:lnTo>
                        <a:pt x="322986" y="161505"/>
                      </a:lnTo>
                      <a:lnTo>
                        <a:pt x="322986" y="323024"/>
                      </a:lnTo>
                      <a:lnTo>
                        <a:pt x="484492" y="323024"/>
                      </a:lnTo>
                      <a:lnTo>
                        <a:pt x="484492" y="0"/>
                      </a:lnTo>
                      <a:close/>
                      <a:moveTo>
                        <a:pt x="646023" y="5814428"/>
                      </a:moveTo>
                      <a:lnTo>
                        <a:pt x="484517" y="5814428"/>
                      </a:lnTo>
                      <a:lnTo>
                        <a:pt x="484517" y="5975947"/>
                      </a:lnTo>
                      <a:lnTo>
                        <a:pt x="646023" y="5975947"/>
                      </a:lnTo>
                      <a:lnTo>
                        <a:pt x="646023" y="5814428"/>
                      </a:lnTo>
                      <a:close/>
                      <a:moveTo>
                        <a:pt x="646023" y="4522330"/>
                      </a:moveTo>
                      <a:lnTo>
                        <a:pt x="484517" y="4522330"/>
                      </a:lnTo>
                      <a:lnTo>
                        <a:pt x="484517" y="4845355"/>
                      </a:lnTo>
                      <a:lnTo>
                        <a:pt x="646023" y="4845355"/>
                      </a:lnTo>
                      <a:lnTo>
                        <a:pt x="646023" y="4522330"/>
                      </a:lnTo>
                      <a:close/>
                      <a:moveTo>
                        <a:pt x="646023" y="4037800"/>
                      </a:moveTo>
                      <a:lnTo>
                        <a:pt x="484517" y="4037800"/>
                      </a:lnTo>
                      <a:lnTo>
                        <a:pt x="484517" y="4360824"/>
                      </a:lnTo>
                      <a:lnTo>
                        <a:pt x="646023" y="4360824"/>
                      </a:lnTo>
                      <a:lnTo>
                        <a:pt x="646023" y="4037800"/>
                      </a:lnTo>
                      <a:close/>
                      <a:moveTo>
                        <a:pt x="646023" y="3230232"/>
                      </a:moveTo>
                      <a:lnTo>
                        <a:pt x="484517" y="3230232"/>
                      </a:lnTo>
                      <a:lnTo>
                        <a:pt x="484517" y="3714762"/>
                      </a:lnTo>
                      <a:lnTo>
                        <a:pt x="646023" y="3714762"/>
                      </a:lnTo>
                      <a:lnTo>
                        <a:pt x="646023" y="3230232"/>
                      </a:lnTo>
                      <a:close/>
                      <a:moveTo>
                        <a:pt x="646023" y="2745689"/>
                      </a:moveTo>
                      <a:lnTo>
                        <a:pt x="484517" y="2745689"/>
                      </a:lnTo>
                      <a:lnTo>
                        <a:pt x="484517" y="3068713"/>
                      </a:lnTo>
                      <a:lnTo>
                        <a:pt x="646023" y="3068713"/>
                      </a:lnTo>
                      <a:lnTo>
                        <a:pt x="646023" y="2745689"/>
                      </a:lnTo>
                      <a:close/>
                      <a:moveTo>
                        <a:pt x="646023" y="2099627"/>
                      </a:moveTo>
                      <a:lnTo>
                        <a:pt x="484517" y="2099627"/>
                      </a:lnTo>
                      <a:lnTo>
                        <a:pt x="484517" y="2422664"/>
                      </a:lnTo>
                      <a:lnTo>
                        <a:pt x="646023" y="2422664"/>
                      </a:lnTo>
                      <a:lnTo>
                        <a:pt x="646023" y="2099627"/>
                      </a:lnTo>
                      <a:close/>
                      <a:moveTo>
                        <a:pt x="646023" y="1615109"/>
                      </a:moveTo>
                      <a:lnTo>
                        <a:pt x="484517" y="1615109"/>
                      </a:lnTo>
                      <a:lnTo>
                        <a:pt x="484517" y="1938121"/>
                      </a:lnTo>
                      <a:lnTo>
                        <a:pt x="646023" y="1938121"/>
                      </a:lnTo>
                      <a:lnTo>
                        <a:pt x="646023" y="1615109"/>
                      </a:lnTo>
                      <a:close/>
                      <a:moveTo>
                        <a:pt x="646023" y="1130579"/>
                      </a:moveTo>
                      <a:lnTo>
                        <a:pt x="484517" y="1130579"/>
                      </a:lnTo>
                      <a:lnTo>
                        <a:pt x="484517" y="1292098"/>
                      </a:lnTo>
                      <a:lnTo>
                        <a:pt x="646023" y="1292098"/>
                      </a:lnTo>
                      <a:lnTo>
                        <a:pt x="646023" y="1130579"/>
                      </a:lnTo>
                      <a:close/>
                      <a:moveTo>
                        <a:pt x="646023" y="646061"/>
                      </a:moveTo>
                      <a:lnTo>
                        <a:pt x="484517" y="646061"/>
                      </a:lnTo>
                      <a:lnTo>
                        <a:pt x="484517" y="807567"/>
                      </a:lnTo>
                      <a:lnTo>
                        <a:pt x="646023" y="807567"/>
                      </a:lnTo>
                      <a:lnTo>
                        <a:pt x="646023" y="646061"/>
                      </a:lnTo>
                      <a:close/>
                      <a:moveTo>
                        <a:pt x="646023" y="0"/>
                      </a:moveTo>
                      <a:lnTo>
                        <a:pt x="484517" y="0"/>
                      </a:lnTo>
                      <a:lnTo>
                        <a:pt x="484517" y="161505"/>
                      </a:lnTo>
                      <a:lnTo>
                        <a:pt x="646023" y="161505"/>
                      </a:lnTo>
                      <a:lnTo>
                        <a:pt x="646023" y="0"/>
                      </a:lnTo>
                      <a:close/>
                      <a:moveTo>
                        <a:pt x="807567" y="5652909"/>
                      </a:moveTo>
                      <a:lnTo>
                        <a:pt x="646061" y="5652909"/>
                      </a:lnTo>
                      <a:lnTo>
                        <a:pt x="646061" y="5814415"/>
                      </a:lnTo>
                      <a:lnTo>
                        <a:pt x="807567" y="5814415"/>
                      </a:lnTo>
                      <a:lnTo>
                        <a:pt x="807567" y="5652909"/>
                      </a:lnTo>
                      <a:close/>
                      <a:moveTo>
                        <a:pt x="807567" y="4522330"/>
                      </a:moveTo>
                      <a:lnTo>
                        <a:pt x="646061" y="4522330"/>
                      </a:lnTo>
                      <a:lnTo>
                        <a:pt x="646061" y="5491404"/>
                      </a:lnTo>
                      <a:lnTo>
                        <a:pt x="807567" y="5491404"/>
                      </a:lnTo>
                      <a:lnTo>
                        <a:pt x="807567" y="4522330"/>
                      </a:lnTo>
                      <a:close/>
                      <a:moveTo>
                        <a:pt x="807567" y="4037800"/>
                      </a:moveTo>
                      <a:lnTo>
                        <a:pt x="646061" y="4037800"/>
                      </a:lnTo>
                      <a:lnTo>
                        <a:pt x="646061" y="4199305"/>
                      </a:lnTo>
                      <a:lnTo>
                        <a:pt x="807567" y="4199305"/>
                      </a:lnTo>
                      <a:lnTo>
                        <a:pt x="807567" y="4037800"/>
                      </a:lnTo>
                      <a:close/>
                      <a:moveTo>
                        <a:pt x="807567" y="3714762"/>
                      </a:moveTo>
                      <a:lnTo>
                        <a:pt x="646061" y="3714762"/>
                      </a:lnTo>
                      <a:lnTo>
                        <a:pt x="646061" y="3876268"/>
                      </a:lnTo>
                      <a:lnTo>
                        <a:pt x="807567" y="3876268"/>
                      </a:lnTo>
                      <a:lnTo>
                        <a:pt x="807567" y="3714762"/>
                      </a:lnTo>
                      <a:close/>
                      <a:moveTo>
                        <a:pt x="807567" y="3391738"/>
                      </a:moveTo>
                      <a:lnTo>
                        <a:pt x="646061" y="3391738"/>
                      </a:lnTo>
                      <a:lnTo>
                        <a:pt x="646061" y="3553256"/>
                      </a:lnTo>
                      <a:lnTo>
                        <a:pt x="807567" y="3553256"/>
                      </a:lnTo>
                      <a:lnTo>
                        <a:pt x="807567" y="3391738"/>
                      </a:lnTo>
                      <a:close/>
                      <a:moveTo>
                        <a:pt x="807567" y="2745689"/>
                      </a:moveTo>
                      <a:lnTo>
                        <a:pt x="646061" y="2745689"/>
                      </a:lnTo>
                      <a:lnTo>
                        <a:pt x="646061" y="3068713"/>
                      </a:lnTo>
                      <a:lnTo>
                        <a:pt x="807567" y="3068713"/>
                      </a:lnTo>
                      <a:lnTo>
                        <a:pt x="807567" y="2745689"/>
                      </a:lnTo>
                      <a:close/>
                      <a:moveTo>
                        <a:pt x="807567" y="2099627"/>
                      </a:moveTo>
                      <a:lnTo>
                        <a:pt x="646061" y="2099627"/>
                      </a:lnTo>
                      <a:lnTo>
                        <a:pt x="646061" y="2584170"/>
                      </a:lnTo>
                      <a:lnTo>
                        <a:pt x="807567" y="2584170"/>
                      </a:lnTo>
                      <a:lnTo>
                        <a:pt x="807567" y="2099627"/>
                      </a:lnTo>
                      <a:close/>
                      <a:moveTo>
                        <a:pt x="807567" y="1776641"/>
                      </a:moveTo>
                      <a:lnTo>
                        <a:pt x="646061" y="1776641"/>
                      </a:lnTo>
                      <a:lnTo>
                        <a:pt x="646061" y="1938159"/>
                      </a:lnTo>
                      <a:lnTo>
                        <a:pt x="807567" y="1938159"/>
                      </a:lnTo>
                      <a:lnTo>
                        <a:pt x="807567" y="1776641"/>
                      </a:lnTo>
                      <a:close/>
                      <a:moveTo>
                        <a:pt x="807567" y="1292123"/>
                      </a:moveTo>
                      <a:lnTo>
                        <a:pt x="646061" y="1292123"/>
                      </a:lnTo>
                      <a:lnTo>
                        <a:pt x="646061" y="1615147"/>
                      </a:lnTo>
                      <a:lnTo>
                        <a:pt x="807567" y="1615147"/>
                      </a:lnTo>
                      <a:lnTo>
                        <a:pt x="807567" y="1292123"/>
                      </a:lnTo>
                      <a:close/>
                      <a:moveTo>
                        <a:pt x="807567" y="646061"/>
                      </a:moveTo>
                      <a:lnTo>
                        <a:pt x="646061" y="646061"/>
                      </a:lnTo>
                      <a:lnTo>
                        <a:pt x="646061" y="1130592"/>
                      </a:lnTo>
                      <a:lnTo>
                        <a:pt x="807567" y="1130592"/>
                      </a:lnTo>
                      <a:lnTo>
                        <a:pt x="807567" y="646061"/>
                      </a:lnTo>
                      <a:close/>
                      <a:moveTo>
                        <a:pt x="807567" y="0"/>
                      </a:moveTo>
                      <a:lnTo>
                        <a:pt x="646061" y="0"/>
                      </a:lnTo>
                      <a:lnTo>
                        <a:pt x="646061" y="323024"/>
                      </a:lnTo>
                      <a:lnTo>
                        <a:pt x="807567" y="323024"/>
                      </a:lnTo>
                      <a:lnTo>
                        <a:pt x="807567" y="0"/>
                      </a:lnTo>
                      <a:close/>
                      <a:moveTo>
                        <a:pt x="1130554" y="5814428"/>
                      </a:moveTo>
                      <a:lnTo>
                        <a:pt x="969048" y="5814428"/>
                      </a:lnTo>
                      <a:lnTo>
                        <a:pt x="969048" y="5975947"/>
                      </a:lnTo>
                      <a:lnTo>
                        <a:pt x="1130554" y="5975947"/>
                      </a:lnTo>
                      <a:lnTo>
                        <a:pt x="1130554" y="5814428"/>
                      </a:lnTo>
                      <a:close/>
                      <a:moveTo>
                        <a:pt x="1130554" y="5168379"/>
                      </a:moveTo>
                      <a:lnTo>
                        <a:pt x="969098" y="5168379"/>
                      </a:lnTo>
                      <a:lnTo>
                        <a:pt x="807593" y="5168379"/>
                      </a:lnTo>
                      <a:lnTo>
                        <a:pt x="807593" y="5329885"/>
                      </a:lnTo>
                      <a:lnTo>
                        <a:pt x="969048" y="5329885"/>
                      </a:lnTo>
                      <a:lnTo>
                        <a:pt x="969048" y="5491404"/>
                      </a:lnTo>
                      <a:lnTo>
                        <a:pt x="807593" y="5491404"/>
                      </a:lnTo>
                      <a:lnTo>
                        <a:pt x="807593" y="5652909"/>
                      </a:lnTo>
                      <a:lnTo>
                        <a:pt x="969048" y="5652909"/>
                      </a:lnTo>
                      <a:lnTo>
                        <a:pt x="1130554" y="5652922"/>
                      </a:lnTo>
                      <a:lnTo>
                        <a:pt x="1130554" y="5168379"/>
                      </a:lnTo>
                      <a:close/>
                      <a:moveTo>
                        <a:pt x="1130554" y="4845355"/>
                      </a:moveTo>
                      <a:lnTo>
                        <a:pt x="969048" y="4845355"/>
                      </a:lnTo>
                      <a:lnTo>
                        <a:pt x="969048" y="5006873"/>
                      </a:lnTo>
                      <a:lnTo>
                        <a:pt x="1130554" y="5006873"/>
                      </a:lnTo>
                      <a:lnTo>
                        <a:pt x="1130554" y="4845355"/>
                      </a:lnTo>
                      <a:close/>
                      <a:moveTo>
                        <a:pt x="1130554" y="4360811"/>
                      </a:moveTo>
                      <a:lnTo>
                        <a:pt x="969048" y="4360811"/>
                      </a:lnTo>
                      <a:lnTo>
                        <a:pt x="969048" y="4522330"/>
                      </a:lnTo>
                      <a:lnTo>
                        <a:pt x="807593" y="4522330"/>
                      </a:lnTo>
                      <a:lnTo>
                        <a:pt x="807593" y="4683836"/>
                      </a:lnTo>
                      <a:lnTo>
                        <a:pt x="969048" y="4683836"/>
                      </a:lnTo>
                      <a:lnTo>
                        <a:pt x="1130554" y="4683836"/>
                      </a:lnTo>
                      <a:lnTo>
                        <a:pt x="1130554" y="4360811"/>
                      </a:lnTo>
                      <a:close/>
                      <a:moveTo>
                        <a:pt x="1130554" y="3876281"/>
                      </a:moveTo>
                      <a:lnTo>
                        <a:pt x="969098" y="3876281"/>
                      </a:lnTo>
                      <a:lnTo>
                        <a:pt x="807593" y="3876281"/>
                      </a:lnTo>
                      <a:lnTo>
                        <a:pt x="807593" y="4199305"/>
                      </a:lnTo>
                      <a:lnTo>
                        <a:pt x="969098" y="4199305"/>
                      </a:lnTo>
                      <a:lnTo>
                        <a:pt x="969098" y="4037800"/>
                      </a:lnTo>
                      <a:lnTo>
                        <a:pt x="1130554" y="4037800"/>
                      </a:lnTo>
                      <a:lnTo>
                        <a:pt x="1130554" y="3876281"/>
                      </a:lnTo>
                      <a:close/>
                      <a:moveTo>
                        <a:pt x="1130554" y="3068726"/>
                      </a:moveTo>
                      <a:lnTo>
                        <a:pt x="969048" y="3068726"/>
                      </a:lnTo>
                      <a:lnTo>
                        <a:pt x="969048" y="3230232"/>
                      </a:lnTo>
                      <a:lnTo>
                        <a:pt x="807593" y="3230232"/>
                      </a:lnTo>
                      <a:lnTo>
                        <a:pt x="807593" y="3714762"/>
                      </a:lnTo>
                      <a:lnTo>
                        <a:pt x="969048" y="3714762"/>
                      </a:lnTo>
                      <a:lnTo>
                        <a:pt x="1130554" y="3714762"/>
                      </a:lnTo>
                      <a:lnTo>
                        <a:pt x="1130554" y="3553256"/>
                      </a:lnTo>
                      <a:lnTo>
                        <a:pt x="969098" y="3553256"/>
                      </a:lnTo>
                      <a:lnTo>
                        <a:pt x="969098" y="3391751"/>
                      </a:lnTo>
                      <a:lnTo>
                        <a:pt x="1130554" y="3391751"/>
                      </a:lnTo>
                      <a:lnTo>
                        <a:pt x="1130554" y="3068726"/>
                      </a:lnTo>
                      <a:close/>
                      <a:moveTo>
                        <a:pt x="1130554" y="2584183"/>
                      </a:moveTo>
                      <a:lnTo>
                        <a:pt x="969098" y="2584183"/>
                      </a:lnTo>
                      <a:lnTo>
                        <a:pt x="969098" y="2422702"/>
                      </a:lnTo>
                      <a:lnTo>
                        <a:pt x="807593" y="2422702"/>
                      </a:lnTo>
                      <a:lnTo>
                        <a:pt x="807593" y="2745727"/>
                      </a:lnTo>
                      <a:lnTo>
                        <a:pt x="969098" y="2745727"/>
                      </a:lnTo>
                      <a:lnTo>
                        <a:pt x="1130554" y="2745689"/>
                      </a:lnTo>
                      <a:lnTo>
                        <a:pt x="1130554" y="2584183"/>
                      </a:lnTo>
                      <a:close/>
                      <a:moveTo>
                        <a:pt x="1130554" y="1776641"/>
                      </a:moveTo>
                      <a:lnTo>
                        <a:pt x="969048" y="1776641"/>
                      </a:lnTo>
                      <a:lnTo>
                        <a:pt x="969048" y="1938096"/>
                      </a:lnTo>
                      <a:lnTo>
                        <a:pt x="807593" y="1938096"/>
                      </a:lnTo>
                      <a:lnTo>
                        <a:pt x="807593" y="2261108"/>
                      </a:lnTo>
                      <a:lnTo>
                        <a:pt x="969098" y="2261108"/>
                      </a:lnTo>
                      <a:lnTo>
                        <a:pt x="969098" y="2099665"/>
                      </a:lnTo>
                      <a:lnTo>
                        <a:pt x="1130554" y="2099665"/>
                      </a:lnTo>
                      <a:lnTo>
                        <a:pt x="1130554" y="1776641"/>
                      </a:lnTo>
                      <a:close/>
                      <a:moveTo>
                        <a:pt x="1130554" y="1292123"/>
                      </a:moveTo>
                      <a:lnTo>
                        <a:pt x="969098" y="1292123"/>
                      </a:lnTo>
                      <a:lnTo>
                        <a:pt x="807593" y="1292123"/>
                      </a:lnTo>
                      <a:lnTo>
                        <a:pt x="807593" y="1453629"/>
                      </a:lnTo>
                      <a:lnTo>
                        <a:pt x="969048" y="1453629"/>
                      </a:lnTo>
                      <a:lnTo>
                        <a:pt x="1130554" y="1453629"/>
                      </a:lnTo>
                      <a:lnTo>
                        <a:pt x="1130554" y="1292123"/>
                      </a:lnTo>
                      <a:close/>
                      <a:moveTo>
                        <a:pt x="1130554" y="0"/>
                      </a:moveTo>
                      <a:lnTo>
                        <a:pt x="969048" y="0"/>
                      </a:lnTo>
                      <a:lnTo>
                        <a:pt x="969048" y="1130579"/>
                      </a:lnTo>
                      <a:lnTo>
                        <a:pt x="1130554" y="1130579"/>
                      </a:lnTo>
                      <a:lnTo>
                        <a:pt x="1130554" y="0"/>
                      </a:lnTo>
                      <a:close/>
                      <a:moveTo>
                        <a:pt x="1292085" y="5814428"/>
                      </a:moveTo>
                      <a:lnTo>
                        <a:pt x="1130579" y="5814428"/>
                      </a:lnTo>
                      <a:lnTo>
                        <a:pt x="1130579" y="5975947"/>
                      </a:lnTo>
                      <a:lnTo>
                        <a:pt x="1292085" y="5975947"/>
                      </a:lnTo>
                      <a:lnTo>
                        <a:pt x="1292085" y="5814428"/>
                      </a:lnTo>
                      <a:close/>
                      <a:moveTo>
                        <a:pt x="1292085" y="5168379"/>
                      </a:moveTo>
                      <a:lnTo>
                        <a:pt x="1130579" y="5168379"/>
                      </a:lnTo>
                      <a:lnTo>
                        <a:pt x="1130579" y="5491404"/>
                      </a:lnTo>
                      <a:lnTo>
                        <a:pt x="1292085" y="5491404"/>
                      </a:lnTo>
                      <a:lnTo>
                        <a:pt x="1292085" y="5168379"/>
                      </a:lnTo>
                      <a:close/>
                      <a:moveTo>
                        <a:pt x="1292085" y="4522330"/>
                      </a:moveTo>
                      <a:lnTo>
                        <a:pt x="1130579" y="4522330"/>
                      </a:lnTo>
                      <a:lnTo>
                        <a:pt x="1130579" y="4683836"/>
                      </a:lnTo>
                      <a:lnTo>
                        <a:pt x="1292085" y="4683836"/>
                      </a:lnTo>
                      <a:lnTo>
                        <a:pt x="1292085" y="4522330"/>
                      </a:lnTo>
                      <a:close/>
                      <a:moveTo>
                        <a:pt x="1292085" y="4199305"/>
                      </a:moveTo>
                      <a:lnTo>
                        <a:pt x="1130579" y="4199305"/>
                      </a:lnTo>
                      <a:lnTo>
                        <a:pt x="1130579" y="4360811"/>
                      </a:lnTo>
                      <a:lnTo>
                        <a:pt x="1292085" y="4360811"/>
                      </a:lnTo>
                      <a:lnTo>
                        <a:pt x="1292085" y="4199305"/>
                      </a:lnTo>
                      <a:close/>
                      <a:moveTo>
                        <a:pt x="1292085" y="3230232"/>
                      </a:moveTo>
                      <a:lnTo>
                        <a:pt x="1130579" y="3230232"/>
                      </a:lnTo>
                      <a:lnTo>
                        <a:pt x="1130579" y="3876281"/>
                      </a:lnTo>
                      <a:lnTo>
                        <a:pt x="1292085" y="3876281"/>
                      </a:lnTo>
                      <a:lnTo>
                        <a:pt x="1292085" y="3230232"/>
                      </a:lnTo>
                      <a:close/>
                      <a:moveTo>
                        <a:pt x="1292085" y="2261171"/>
                      </a:moveTo>
                      <a:lnTo>
                        <a:pt x="1130579" y="2261171"/>
                      </a:lnTo>
                      <a:lnTo>
                        <a:pt x="1130579" y="2745702"/>
                      </a:lnTo>
                      <a:lnTo>
                        <a:pt x="1292085" y="2745702"/>
                      </a:lnTo>
                      <a:lnTo>
                        <a:pt x="1292085" y="2261171"/>
                      </a:lnTo>
                      <a:close/>
                      <a:moveTo>
                        <a:pt x="1292085" y="1615109"/>
                      </a:moveTo>
                      <a:lnTo>
                        <a:pt x="1130579" y="1615109"/>
                      </a:lnTo>
                      <a:lnTo>
                        <a:pt x="1130579" y="1938121"/>
                      </a:lnTo>
                      <a:lnTo>
                        <a:pt x="1292085" y="1938121"/>
                      </a:lnTo>
                      <a:lnTo>
                        <a:pt x="1292085" y="1615109"/>
                      </a:lnTo>
                      <a:close/>
                      <a:moveTo>
                        <a:pt x="1292085" y="1292123"/>
                      </a:moveTo>
                      <a:lnTo>
                        <a:pt x="1130579" y="1292123"/>
                      </a:lnTo>
                      <a:lnTo>
                        <a:pt x="1130579" y="1453629"/>
                      </a:lnTo>
                      <a:lnTo>
                        <a:pt x="1292085" y="1453629"/>
                      </a:lnTo>
                      <a:lnTo>
                        <a:pt x="1292085" y="1292123"/>
                      </a:lnTo>
                      <a:close/>
                      <a:moveTo>
                        <a:pt x="1292085" y="969048"/>
                      </a:moveTo>
                      <a:lnTo>
                        <a:pt x="1130579" y="969048"/>
                      </a:lnTo>
                      <a:lnTo>
                        <a:pt x="1130579" y="1130554"/>
                      </a:lnTo>
                      <a:lnTo>
                        <a:pt x="1292085" y="1130554"/>
                      </a:lnTo>
                      <a:lnTo>
                        <a:pt x="1292085" y="969048"/>
                      </a:lnTo>
                      <a:close/>
                      <a:moveTo>
                        <a:pt x="1292085" y="0"/>
                      </a:moveTo>
                      <a:lnTo>
                        <a:pt x="1130579" y="0"/>
                      </a:lnTo>
                      <a:lnTo>
                        <a:pt x="1130579" y="161505"/>
                      </a:lnTo>
                      <a:lnTo>
                        <a:pt x="1292085" y="161505"/>
                      </a:lnTo>
                      <a:lnTo>
                        <a:pt x="129208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  <p:sp>
              <p:nvSpPr>
                <p:cNvPr id="234" name="object 24"/>
                <p:cNvSpPr/>
                <p:nvPr/>
              </p:nvSpPr>
              <p:spPr>
                <a:xfrm>
                  <a:off x="1887480" y="2557080"/>
                  <a:ext cx="232560" cy="1435680"/>
                </a:xfrm>
                <a:custGeom>
                  <a:avLst/>
                  <a:gdLst/>
                  <a:ahLst/>
                  <a:rect l="l" t="t" r="r" b="b"/>
                  <a:pathLst>
                    <a:path w="969644" h="5975984">
                      <a:moveTo>
                        <a:pt x="161505" y="5814428"/>
                      </a:moveTo>
                      <a:lnTo>
                        <a:pt x="0" y="5814428"/>
                      </a:lnTo>
                      <a:lnTo>
                        <a:pt x="0" y="5975947"/>
                      </a:lnTo>
                      <a:lnTo>
                        <a:pt x="161505" y="5975947"/>
                      </a:lnTo>
                      <a:lnTo>
                        <a:pt x="161505" y="5814428"/>
                      </a:lnTo>
                      <a:close/>
                      <a:moveTo>
                        <a:pt x="323049" y="5652909"/>
                      </a:moveTo>
                      <a:lnTo>
                        <a:pt x="161544" y="5652909"/>
                      </a:lnTo>
                      <a:lnTo>
                        <a:pt x="161544" y="5814415"/>
                      </a:lnTo>
                      <a:lnTo>
                        <a:pt x="323049" y="5814415"/>
                      </a:lnTo>
                      <a:lnTo>
                        <a:pt x="323049" y="5652909"/>
                      </a:lnTo>
                      <a:close/>
                      <a:moveTo>
                        <a:pt x="484492" y="3230232"/>
                      </a:moveTo>
                      <a:lnTo>
                        <a:pt x="322986" y="3230232"/>
                      </a:lnTo>
                      <a:lnTo>
                        <a:pt x="322986" y="3391738"/>
                      </a:lnTo>
                      <a:lnTo>
                        <a:pt x="161544" y="3391738"/>
                      </a:lnTo>
                      <a:lnTo>
                        <a:pt x="161544" y="3876281"/>
                      </a:lnTo>
                      <a:lnTo>
                        <a:pt x="322986" y="3876281"/>
                      </a:lnTo>
                      <a:lnTo>
                        <a:pt x="322986" y="4037800"/>
                      </a:lnTo>
                      <a:lnTo>
                        <a:pt x="161544" y="4037800"/>
                      </a:lnTo>
                      <a:lnTo>
                        <a:pt x="161544" y="4360824"/>
                      </a:lnTo>
                      <a:lnTo>
                        <a:pt x="322986" y="4360824"/>
                      </a:lnTo>
                      <a:lnTo>
                        <a:pt x="322986" y="4522330"/>
                      </a:lnTo>
                      <a:lnTo>
                        <a:pt x="161544" y="4522330"/>
                      </a:lnTo>
                      <a:lnTo>
                        <a:pt x="161544" y="5329885"/>
                      </a:lnTo>
                      <a:lnTo>
                        <a:pt x="322986" y="5329885"/>
                      </a:lnTo>
                      <a:lnTo>
                        <a:pt x="322986" y="5491404"/>
                      </a:lnTo>
                      <a:lnTo>
                        <a:pt x="484492" y="5491404"/>
                      </a:lnTo>
                      <a:lnTo>
                        <a:pt x="484492" y="5006873"/>
                      </a:lnTo>
                      <a:lnTo>
                        <a:pt x="323049" y="5006873"/>
                      </a:lnTo>
                      <a:lnTo>
                        <a:pt x="323049" y="4522330"/>
                      </a:lnTo>
                      <a:lnTo>
                        <a:pt x="484492" y="4522330"/>
                      </a:lnTo>
                      <a:lnTo>
                        <a:pt x="484492" y="4360811"/>
                      </a:lnTo>
                      <a:lnTo>
                        <a:pt x="323049" y="4360811"/>
                      </a:lnTo>
                      <a:lnTo>
                        <a:pt x="323049" y="4037800"/>
                      </a:lnTo>
                      <a:lnTo>
                        <a:pt x="484492" y="4037800"/>
                      </a:lnTo>
                      <a:lnTo>
                        <a:pt x="484492" y="3876281"/>
                      </a:lnTo>
                      <a:lnTo>
                        <a:pt x="323049" y="3876281"/>
                      </a:lnTo>
                      <a:lnTo>
                        <a:pt x="323049" y="3714762"/>
                      </a:lnTo>
                      <a:lnTo>
                        <a:pt x="484492" y="3714762"/>
                      </a:lnTo>
                      <a:lnTo>
                        <a:pt x="484492" y="3553256"/>
                      </a:lnTo>
                      <a:lnTo>
                        <a:pt x="323049" y="3553256"/>
                      </a:lnTo>
                      <a:lnTo>
                        <a:pt x="323049" y="3391738"/>
                      </a:lnTo>
                      <a:lnTo>
                        <a:pt x="484492" y="3391738"/>
                      </a:lnTo>
                      <a:lnTo>
                        <a:pt x="484492" y="3230232"/>
                      </a:lnTo>
                      <a:close/>
                      <a:moveTo>
                        <a:pt x="484492" y="2584183"/>
                      </a:moveTo>
                      <a:lnTo>
                        <a:pt x="322986" y="2584183"/>
                      </a:lnTo>
                      <a:lnTo>
                        <a:pt x="322986" y="2745689"/>
                      </a:lnTo>
                      <a:lnTo>
                        <a:pt x="161544" y="2745689"/>
                      </a:lnTo>
                      <a:lnTo>
                        <a:pt x="161544" y="3068713"/>
                      </a:lnTo>
                      <a:lnTo>
                        <a:pt x="323049" y="3068713"/>
                      </a:lnTo>
                      <a:lnTo>
                        <a:pt x="323049" y="2907207"/>
                      </a:lnTo>
                      <a:lnTo>
                        <a:pt x="484492" y="2907207"/>
                      </a:lnTo>
                      <a:lnTo>
                        <a:pt x="484492" y="2584183"/>
                      </a:lnTo>
                      <a:close/>
                      <a:moveTo>
                        <a:pt x="484492" y="2099627"/>
                      </a:moveTo>
                      <a:lnTo>
                        <a:pt x="323049" y="2099627"/>
                      </a:lnTo>
                      <a:lnTo>
                        <a:pt x="161544" y="2099627"/>
                      </a:lnTo>
                      <a:lnTo>
                        <a:pt x="161544" y="2584170"/>
                      </a:lnTo>
                      <a:lnTo>
                        <a:pt x="323049" y="2584170"/>
                      </a:lnTo>
                      <a:lnTo>
                        <a:pt x="323049" y="2422664"/>
                      </a:lnTo>
                      <a:lnTo>
                        <a:pt x="484492" y="2422664"/>
                      </a:lnTo>
                      <a:lnTo>
                        <a:pt x="484492" y="2099627"/>
                      </a:lnTo>
                      <a:close/>
                      <a:moveTo>
                        <a:pt x="484492" y="1292123"/>
                      </a:moveTo>
                      <a:lnTo>
                        <a:pt x="323049" y="1292123"/>
                      </a:lnTo>
                      <a:lnTo>
                        <a:pt x="161544" y="1292123"/>
                      </a:lnTo>
                      <a:lnTo>
                        <a:pt x="161544" y="1615147"/>
                      </a:lnTo>
                      <a:lnTo>
                        <a:pt x="322986" y="1615147"/>
                      </a:lnTo>
                      <a:lnTo>
                        <a:pt x="322986" y="1776666"/>
                      </a:lnTo>
                      <a:lnTo>
                        <a:pt x="484492" y="1776666"/>
                      </a:lnTo>
                      <a:lnTo>
                        <a:pt x="484492" y="1292123"/>
                      </a:lnTo>
                      <a:close/>
                      <a:moveTo>
                        <a:pt x="484492" y="969048"/>
                      </a:moveTo>
                      <a:lnTo>
                        <a:pt x="323049" y="969048"/>
                      </a:lnTo>
                      <a:lnTo>
                        <a:pt x="161544" y="969048"/>
                      </a:lnTo>
                      <a:lnTo>
                        <a:pt x="161544" y="1130554"/>
                      </a:lnTo>
                      <a:lnTo>
                        <a:pt x="322986" y="1130554"/>
                      </a:lnTo>
                      <a:lnTo>
                        <a:pt x="484492" y="1130554"/>
                      </a:lnTo>
                      <a:lnTo>
                        <a:pt x="484492" y="969048"/>
                      </a:lnTo>
                      <a:close/>
                      <a:moveTo>
                        <a:pt x="484492" y="322986"/>
                      </a:moveTo>
                      <a:lnTo>
                        <a:pt x="323049" y="322986"/>
                      </a:lnTo>
                      <a:lnTo>
                        <a:pt x="161544" y="322986"/>
                      </a:lnTo>
                      <a:lnTo>
                        <a:pt x="161544" y="807516"/>
                      </a:lnTo>
                      <a:lnTo>
                        <a:pt x="322986" y="807516"/>
                      </a:lnTo>
                      <a:lnTo>
                        <a:pt x="484492" y="807516"/>
                      </a:lnTo>
                      <a:lnTo>
                        <a:pt x="484492" y="322986"/>
                      </a:lnTo>
                      <a:close/>
                      <a:moveTo>
                        <a:pt x="484492" y="0"/>
                      </a:moveTo>
                      <a:lnTo>
                        <a:pt x="323049" y="0"/>
                      </a:lnTo>
                      <a:lnTo>
                        <a:pt x="161544" y="0"/>
                      </a:lnTo>
                      <a:lnTo>
                        <a:pt x="161544" y="161505"/>
                      </a:lnTo>
                      <a:lnTo>
                        <a:pt x="322986" y="161505"/>
                      </a:lnTo>
                      <a:lnTo>
                        <a:pt x="484492" y="161505"/>
                      </a:lnTo>
                      <a:lnTo>
                        <a:pt x="484492" y="0"/>
                      </a:lnTo>
                      <a:close/>
                      <a:moveTo>
                        <a:pt x="646036" y="5652909"/>
                      </a:moveTo>
                      <a:lnTo>
                        <a:pt x="484517" y="5652909"/>
                      </a:lnTo>
                      <a:lnTo>
                        <a:pt x="484517" y="5975934"/>
                      </a:lnTo>
                      <a:lnTo>
                        <a:pt x="646036" y="5975934"/>
                      </a:lnTo>
                      <a:lnTo>
                        <a:pt x="646036" y="5652909"/>
                      </a:lnTo>
                      <a:close/>
                      <a:moveTo>
                        <a:pt x="646036" y="5006873"/>
                      </a:moveTo>
                      <a:lnTo>
                        <a:pt x="484517" y="5006873"/>
                      </a:lnTo>
                      <a:lnTo>
                        <a:pt x="484517" y="5491404"/>
                      </a:lnTo>
                      <a:lnTo>
                        <a:pt x="646036" y="5491404"/>
                      </a:lnTo>
                      <a:lnTo>
                        <a:pt x="646036" y="5006873"/>
                      </a:lnTo>
                      <a:close/>
                      <a:moveTo>
                        <a:pt x="646036" y="3553256"/>
                      </a:moveTo>
                      <a:lnTo>
                        <a:pt x="484517" y="3553256"/>
                      </a:lnTo>
                      <a:lnTo>
                        <a:pt x="484517" y="4683836"/>
                      </a:lnTo>
                      <a:lnTo>
                        <a:pt x="646036" y="4683836"/>
                      </a:lnTo>
                      <a:lnTo>
                        <a:pt x="646036" y="3553256"/>
                      </a:lnTo>
                      <a:close/>
                      <a:moveTo>
                        <a:pt x="646036" y="2907207"/>
                      </a:moveTo>
                      <a:lnTo>
                        <a:pt x="484517" y="2907207"/>
                      </a:lnTo>
                      <a:lnTo>
                        <a:pt x="484517" y="3391751"/>
                      </a:lnTo>
                      <a:lnTo>
                        <a:pt x="646036" y="3391751"/>
                      </a:lnTo>
                      <a:lnTo>
                        <a:pt x="646036" y="2907207"/>
                      </a:lnTo>
                      <a:close/>
                      <a:moveTo>
                        <a:pt x="646036" y="2261171"/>
                      </a:moveTo>
                      <a:lnTo>
                        <a:pt x="484517" y="2261171"/>
                      </a:lnTo>
                      <a:lnTo>
                        <a:pt x="484517" y="2745702"/>
                      </a:lnTo>
                      <a:lnTo>
                        <a:pt x="646036" y="2745702"/>
                      </a:lnTo>
                      <a:lnTo>
                        <a:pt x="646036" y="2261171"/>
                      </a:lnTo>
                      <a:close/>
                      <a:moveTo>
                        <a:pt x="646036" y="1776641"/>
                      </a:moveTo>
                      <a:lnTo>
                        <a:pt x="484517" y="1776641"/>
                      </a:lnTo>
                      <a:lnTo>
                        <a:pt x="484517" y="2099665"/>
                      </a:lnTo>
                      <a:lnTo>
                        <a:pt x="646036" y="2099665"/>
                      </a:lnTo>
                      <a:lnTo>
                        <a:pt x="646036" y="1776641"/>
                      </a:lnTo>
                      <a:close/>
                      <a:moveTo>
                        <a:pt x="646036" y="1453565"/>
                      </a:moveTo>
                      <a:lnTo>
                        <a:pt x="484517" y="1453565"/>
                      </a:lnTo>
                      <a:lnTo>
                        <a:pt x="484517" y="1615071"/>
                      </a:lnTo>
                      <a:lnTo>
                        <a:pt x="646036" y="1615071"/>
                      </a:lnTo>
                      <a:lnTo>
                        <a:pt x="646036" y="1453565"/>
                      </a:lnTo>
                      <a:close/>
                      <a:moveTo>
                        <a:pt x="646036" y="969048"/>
                      </a:moveTo>
                      <a:lnTo>
                        <a:pt x="484517" y="969048"/>
                      </a:lnTo>
                      <a:lnTo>
                        <a:pt x="484517" y="1130554"/>
                      </a:lnTo>
                      <a:lnTo>
                        <a:pt x="646036" y="1130554"/>
                      </a:lnTo>
                      <a:lnTo>
                        <a:pt x="646036" y="969048"/>
                      </a:lnTo>
                      <a:close/>
                      <a:moveTo>
                        <a:pt x="646036" y="322986"/>
                      </a:moveTo>
                      <a:lnTo>
                        <a:pt x="484517" y="322986"/>
                      </a:lnTo>
                      <a:lnTo>
                        <a:pt x="484517" y="807516"/>
                      </a:lnTo>
                      <a:lnTo>
                        <a:pt x="646036" y="807516"/>
                      </a:lnTo>
                      <a:lnTo>
                        <a:pt x="646036" y="322986"/>
                      </a:lnTo>
                      <a:close/>
                      <a:moveTo>
                        <a:pt x="646036" y="0"/>
                      </a:moveTo>
                      <a:lnTo>
                        <a:pt x="484517" y="0"/>
                      </a:lnTo>
                      <a:lnTo>
                        <a:pt x="484517" y="161505"/>
                      </a:lnTo>
                      <a:lnTo>
                        <a:pt x="646036" y="161505"/>
                      </a:lnTo>
                      <a:lnTo>
                        <a:pt x="646036" y="0"/>
                      </a:lnTo>
                      <a:close/>
                      <a:moveTo>
                        <a:pt x="807567" y="3876281"/>
                      </a:moveTo>
                      <a:lnTo>
                        <a:pt x="646061" y="3876281"/>
                      </a:lnTo>
                      <a:lnTo>
                        <a:pt x="646061" y="4037800"/>
                      </a:lnTo>
                      <a:lnTo>
                        <a:pt x="807567" y="4037800"/>
                      </a:lnTo>
                      <a:lnTo>
                        <a:pt x="807567" y="3876281"/>
                      </a:lnTo>
                      <a:close/>
                      <a:moveTo>
                        <a:pt x="807567" y="3068726"/>
                      </a:moveTo>
                      <a:lnTo>
                        <a:pt x="646061" y="3068726"/>
                      </a:lnTo>
                      <a:lnTo>
                        <a:pt x="646061" y="3230232"/>
                      </a:lnTo>
                      <a:lnTo>
                        <a:pt x="807567" y="3230232"/>
                      </a:lnTo>
                      <a:lnTo>
                        <a:pt x="807567" y="3068726"/>
                      </a:lnTo>
                      <a:close/>
                      <a:moveTo>
                        <a:pt x="969022" y="5814428"/>
                      </a:moveTo>
                      <a:lnTo>
                        <a:pt x="807567" y="5814428"/>
                      </a:lnTo>
                      <a:lnTo>
                        <a:pt x="807567" y="5652909"/>
                      </a:lnTo>
                      <a:lnTo>
                        <a:pt x="646061" y="5652909"/>
                      </a:lnTo>
                      <a:lnTo>
                        <a:pt x="646061" y="5975934"/>
                      </a:lnTo>
                      <a:lnTo>
                        <a:pt x="807504" y="5975934"/>
                      </a:lnTo>
                      <a:lnTo>
                        <a:pt x="969022" y="5975947"/>
                      </a:lnTo>
                      <a:lnTo>
                        <a:pt x="969022" y="5814428"/>
                      </a:lnTo>
                      <a:close/>
                      <a:moveTo>
                        <a:pt x="969022" y="5006873"/>
                      </a:moveTo>
                      <a:lnTo>
                        <a:pt x="807504" y="5006873"/>
                      </a:lnTo>
                      <a:lnTo>
                        <a:pt x="807504" y="5168379"/>
                      </a:lnTo>
                      <a:lnTo>
                        <a:pt x="646061" y="5168379"/>
                      </a:lnTo>
                      <a:lnTo>
                        <a:pt x="646061" y="5329885"/>
                      </a:lnTo>
                      <a:lnTo>
                        <a:pt x="807504" y="5329885"/>
                      </a:lnTo>
                      <a:lnTo>
                        <a:pt x="807504" y="5491404"/>
                      </a:lnTo>
                      <a:lnTo>
                        <a:pt x="969022" y="5491404"/>
                      </a:lnTo>
                      <a:lnTo>
                        <a:pt x="969022" y="5329885"/>
                      </a:lnTo>
                      <a:lnTo>
                        <a:pt x="807567" y="5329885"/>
                      </a:lnTo>
                      <a:lnTo>
                        <a:pt x="807567" y="5168379"/>
                      </a:lnTo>
                      <a:lnTo>
                        <a:pt x="969022" y="5168379"/>
                      </a:lnTo>
                      <a:lnTo>
                        <a:pt x="969022" y="5006873"/>
                      </a:lnTo>
                      <a:close/>
                      <a:moveTo>
                        <a:pt x="969022" y="4360811"/>
                      </a:moveTo>
                      <a:lnTo>
                        <a:pt x="807567" y="4360811"/>
                      </a:lnTo>
                      <a:lnTo>
                        <a:pt x="646061" y="4360811"/>
                      </a:lnTo>
                      <a:lnTo>
                        <a:pt x="646061" y="4522330"/>
                      </a:lnTo>
                      <a:lnTo>
                        <a:pt x="807504" y="4522330"/>
                      </a:lnTo>
                      <a:lnTo>
                        <a:pt x="969022" y="4522330"/>
                      </a:lnTo>
                      <a:lnTo>
                        <a:pt x="969022" y="4360811"/>
                      </a:lnTo>
                      <a:close/>
                      <a:moveTo>
                        <a:pt x="969022" y="2422702"/>
                      </a:moveTo>
                      <a:lnTo>
                        <a:pt x="807504" y="2422702"/>
                      </a:lnTo>
                      <a:lnTo>
                        <a:pt x="807504" y="2584183"/>
                      </a:lnTo>
                      <a:lnTo>
                        <a:pt x="646061" y="2584183"/>
                      </a:lnTo>
                      <a:lnTo>
                        <a:pt x="646061" y="2907207"/>
                      </a:lnTo>
                      <a:lnTo>
                        <a:pt x="807567" y="2907207"/>
                      </a:lnTo>
                      <a:lnTo>
                        <a:pt x="807567" y="2584208"/>
                      </a:lnTo>
                      <a:lnTo>
                        <a:pt x="969022" y="2584208"/>
                      </a:lnTo>
                      <a:lnTo>
                        <a:pt x="969022" y="2422702"/>
                      </a:lnTo>
                      <a:close/>
                      <a:moveTo>
                        <a:pt x="969022" y="1938096"/>
                      </a:moveTo>
                      <a:lnTo>
                        <a:pt x="807567" y="1938096"/>
                      </a:lnTo>
                      <a:lnTo>
                        <a:pt x="807567" y="1776641"/>
                      </a:lnTo>
                      <a:lnTo>
                        <a:pt x="646061" y="1776641"/>
                      </a:lnTo>
                      <a:lnTo>
                        <a:pt x="646061" y="2099665"/>
                      </a:lnTo>
                      <a:lnTo>
                        <a:pt x="807567" y="2099665"/>
                      </a:lnTo>
                      <a:lnTo>
                        <a:pt x="969022" y="2099602"/>
                      </a:lnTo>
                      <a:lnTo>
                        <a:pt x="969022" y="1938096"/>
                      </a:lnTo>
                      <a:close/>
                      <a:moveTo>
                        <a:pt x="969022" y="1292123"/>
                      </a:moveTo>
                      <a:lnTo>
                        <a:pt x="807504" y="1292123"/>
                      </a:lnTo>
                      <a:lnTo>
                        <a:pt x="807504" y="1453565"/>
                      </a:lnTo>
                      <a:lnTo>
                        <a:pt x="646061" y="1453565"/>
                      </a:lnTo>
                      <a:lnTo>
                        <a:pt x="646061" y="1615071"/>
                      </a:lnTo>
                      <a:lnTo>
                        <a:pt x="807567" y="1615071"/>
                      </a:lnTo>
                      <a:lnTo>
                        <a:pt x="807567" y="1453629"/>
                      </a:lnTo>
                      <a:lnTo>
                        <a:pt x="969022" y="1453629"/>
                      </a:lnTo>
                      <a:lnTo>
                        <a:pt x="969022" y="1292123"/>
                      </a:lnTo>
                      <a:close/>
                      <a:moveTo>
                        <a:pt x="969022" y="0"/>
                      </a:moveTo>
                      <a:lnTo>
                        <a:pt x="807567" y="0"/>
                      </a:lnTo>
                      <a:lnTo>
                        <a:pt x="646061" y="0"/>
                      </a:lnTo>
                      <a:lnTo>
                        <a:pt x="646061" y="161505"/>
                      </a:lnTo>
                      <a:lnTo>
                        <a:pt x="807504" y="161505"/>
                      </a:lnTo>
                      <a:lnTo>
                        <a:pt x="807504" y="969048"/>
                      </a:lnTo>
                      <a:lnTo>
                        <a:pt x="646061" y="969048"/>
                      </a:lnTo>
                      <a:lnTo>
                        <a:pt x="646061" y="1130554"/>
                      </a:lnTo>
                      <a:lnTo>
                        <a:pt x="807504" y="1130554"/>
                      </a:lnTo>
                      <a:lnTo>
                        <a:pt x="969022" y="1130579"/>
                      </a:lnTo>
                      <a:lnTo>
                        <a:pt x="96902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</p:grpSp>
          <p:sp>
            <p:nvSpPr>
              <p:cNvPr id="235" name="object 25"/>
              <p:cNvSpPr/>
              <p:nvPr/>
            </p:nvSpPr>
            <p:spPr>
              <a:xfrm>
                <a:off x="684360" y="3721320"/>
                <a:ext cx="271440" cy="271440"/>
              </a:xfrm>
              <a:custGeom>
                <a:avLst/>
                <a:gdLst/>
                <a:ahLst/>
                <a:rect l="l" t="t" r="r" b="b"/>
                <a:pathLst>
                  <a:path w="1130934" h="1130934">
                    <a:moveTo>
                      <a:pt x="322961" y="0"/>
                    </a:moveTo>
                    <a:lnTo>
                      <a:pt x="161505" y="0"/>
                    </a:lnTo>
                    <a:lnTo>
                      <a:pt x="0" y="0"/>
                    </a:lnTo>
                    <a:lnTo>
                      <a:pt x="0" y="1130592"/>
                    </a:lnTo>
                    <a:lnTo>
                      <a:pt x="161442" y="1130592"/>
                    </a:lnTo>
                    <a:lnTo>
                      <a:pt x="322961" y="1130592"/>
                    </a:lnTo>
                    <a:lnTo>
                      <a:pt x="322961" y="969073"/>
                    </a:lnTo>
                    <a:lnTo>
                      <a:pt x="161505" y="969073"/>
                    </a:lnTo>
                    <a:lnTo>
                      <a:pt x="161505" y="161518"/>
                    </a:lnTo>
                    <a:lnTo>
                      <a:pt x="322961" y="161518"/>
                    </a:lnTo>
                    <a:lnTo>
                      <a:pt x="322961" y="0"/>
                    </a:lnTo>
                    <a:close/>
                    <a:moveTo>
                      <a:pt x="484492" y="969073"/>
                    </a:moveTo>
                    <a:lnTo>
                      <a:pt x="322986" y="969073"/>
                    </a:lnTo>
                    <a:lnTo>
                      <a:pt x="322986" y="1130592"/>
                    </a:lnTo>
                    <a:lnTo>
                      <a:pt x="484492" y="1130592"/>
                    </a:lnTo>
                    <a:lnTo>
                      <a:pt x="484492" y="969073"/>
                    </a:lnTo>
                    <a:close/>
                    <a:moveTo>
                      <a:pt x="484492" y="323024"/>
                    </a:moveTo>
                    <a:lnTo>
                      <a:pt x="322986" y="323024"/>
                    </a:lnTo>
                    <a:lnTo>
                      <a:pt x="322986" y="807567"/>
                    </a:lnTo>
                    <a:lnTo>
                      <a:pt x="484492" y="807567"/>
                    </a:lnTo>
                    <a:lnTo>
                      <a:pt x="484492" y="323024"/>
                    </a:lnTo>
                    <a:close/>
                    <a:moveTo>
                      <a:pt x="484492" y="0"/>
                    </a:moveTo>
                    <a:lnTo>
                      <a:pt x="322986" y="0"/>
                    </a:lnTo>
                    <a:lnTo>
                      <a:pt x="322986" y="161518"/>
                    </a:lnTo>
                    <a:lnTo>
                      <a:pt x="484492" y="161518"/>
                    </a:lnTo>
                    <a:lnTo>
                      <a:pt x="484492" y="0"/>
                    </a:lnTo>
                    <a:close/>
                    <a:moveTo>
                      <a:pt x="646036" y="969073"/>
                    </a:moveTo>
                    <a:lnTo>
                      <a:pt x="484517" y="969073"/>
                    </a:lnTo>
                    <a:lnTo>
                      <a:pt x="484517" y="1130592"/>
                    </a:lnTo>
                    <a:lnTo>
                      <a:pt x="646036" y="1130592"/>
                    </a:lnTo>
                    <a:lnTo>
                      <a:pt x="646036" y="969073"/>
                    </a:lnTo>
                    <a:close/>
                    <a:moveTo>
                      <a:pt x="646036" y="323024"/>
                    </a:moveTo>
                    <a:lnTo>
                      <a:pt x="484517" y="323024"/>
                    </a:lnTo>
                    <a:lnTo>
                      <a:pt x="484517" y="807567"/>
                    </a:lnTo>
                    <a:lnTo>
                      <a:pt x="646036" y="807567"/>
                    </a:lnTo>
                    <a:lnTo>
                      <a:pt x="646036" y="323024"/>
                    </a:lnTo>
                    <a:close/>
                    <a:moveTo>
                      <a:pt x="646036" y="0"/>
                    </a:moveTo>
                    <a:lnTo>
                      <a:pt x="484517" y="0"/>
                    </a:lnTo>
                    <a:lnTo>
                      <a:pt x="484517" y="161518"/>
                    </a:lnTo>
                    <a:lnTo>
                      <a:pt x="646036" y="161518"/>
                    </a:lnTo>
                    <a:lnTo>
                      <a:pt x="646036" y="0"/>
                    </a:lnTo>
                    <a:close/>
                    <a:moveTo>
                      <a:pt x="807567" y="323024"/>
                    </a:moveTo>
                    <a:lnTo>
                      <a:pt x="646061" y="323024"/>
                    </a:lnTo>
                    <a:lnTo>
                      <a:pt x="646061" y="807567"/>
                    </a:lnTo>
                    <a:lnTo>
                      <a:pt x="807567" y="807567"/>
                    </a:lnTo>
                    <a:lnTo>
                      <a:pt x="807567" y="323024"/>
                    </a:lnTo>
                    <a:close/>
                    <a:moveTo>
                      <a:pt x="969022" y="969073"/>
                    </a:moveTo>
                    <a:lnTo>
                      <a:pt x="807567" y="969073"/>
                    </a:lnTo>
                    <a:lnTo>
                      <a:pt x="646061" y="969073"/>
                    </a:lnTo>
                    <a:lnTo>
                      <a:pt x="646061" y="1130592"/>
                    </a:lnTo>
                    <a:lnTo>
                      <a:pt x="807504" y="1130592"/>
                    </a:lnTo>
                    <a:lnTo>
                      <a:pt x="969022" y="1130592"/>
                    </a:lnTo>
                    <a:lnTo>
                      <a:pt x="969022" y="969073"/>
                    </a:lnTo>
                    <a:close/>
                    <a:moveTo>
                      <a:pt x="969022" y="0"/>
                    </a:moveTo>
                    <a:lnTo>
                      <a:pt x="807567" y="0"/>
                    </a:lnTo>
                    <a:lnTo>
                      <a:pt x="646061" y="0"/>
                    </a:lnTo>
                    <a:lnTo>
                      <a:pt x="646061" y="161518"/>
                    </a:lnTo>
                    <a:lnTo>
                      <a:pt x="807504" y="161518"/>
                    </a:lnTo>
                    <a:lnTo>
                      <a:pt x="969022" y="161518"/>
                    </a:lnTo>
                    <a:lnTo>
                      <a:pt x="969022" y="0"/>
                    </a:lnTo>
                    <a:close/>
                    <a:moveTo>
                      <a:pt x="1130554" y="0"/>
                    </a:moveTo>
                    <a:lnTo>
                      <a:pt x="969048" y="0"/>
                    </a:lnTo>
                    <a:lnTo>
                      <a:pt x="969048" y="1130592"/>
                    </a:lnTo>
                    <a:lnTo>
                      <a:pt x="1130554" y="1130592"/>
                    </a:lnTo>
                    <a:lnTo>
                      <a:pt x="11305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36" name="object 26"/>
              <p:cNvSpPr/>
              <p:nvPr/>
            </p:nvSpPr>
            <p:spPr>
              <a:xfrm>
                <a:off x="994680" y="3799080"/>
                <a:ext cx="38520" cy="38520"/>
              </a:xfrm>
              <a:custGeom>
                <a:avLst/>
                <a:gdLst/>
                <a:ahLst/>
                <a:rect l="l" t="t" r="r" b="b"/>
                <a:pathLst>
                  <a:path w="161925" h="161925">
                    <a:moveTo>
                      <a:pt x="161510" y="0"/>
                    </a:moveTo>
                    <a:lnTo>
                      <a:pt x="0" y="0"/>
                    </a:lnTo>
                    <a:lnTo>
                      <a:pt x="0" y="161510"/>
                    </a:lnTo>
                    <a:lnTo>
                      <a:pt x="161510" y="161510"/>
                    </a:lnTo>
                    <a:lnTo>
                      <a:pt x="1615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</p:grpSp>
      <p:pic>
        <p:nvPicPr>
          <p:cNvPr id="237" name="Рисунок 11" descr=""/>
          <p:cNvPicPr/>
          <p:nvPr/>
        </p:nvPicPr>
        <p:blipFill>
          <a:blip r:embed="rId3"/>
          <a:stretch/>
        </p:blipFill>
        <p:spPr>
          <a:xfrm>
            <a:off x="388800" y="328680"/>
            <a:ext cx="2528280" cy="387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Рисунок 1" descr=""/>
          <p:cNvPicPr/>
          <p:nvPr/>
        </p:nvPicPr>
        <p:blipFill>
          <a:blip r:embed="rId2"/>
          <a:stretch/>
        </p:blipFill>
        <p:spPr>
          <a:xfrm>
            <a:off x="371160" y="297720"/>
            <a:ext cx="2559600" cy="444240"/>
          </a:xfrm>
          <a:prstGeom prst="rect">
            <a:avLst/>
          </a:prstGeom>
          <a:ln w="0">
            <a:noFill/>
          </a:ln>
        </p:spPr>
      </p:pic>
      <p:sp>
        <p:nvSpPr>
          <p:cNvPr id="239" name="Прямоугольник 1"/>
          <p:cNvSpPr/>
          <p:nvPr/>
        </p:nvSpPr>
        <p:spPr>
          <a:xfrm>
            <a:off x="371160" y="3012120"/>
            <a:ext cx="8772480" cy="335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7000"/>
              </a:lnSpc>
              <a:spcAft>
                <a:spcPts val="1276"/>
              </a:spcAft>
              <a:buNone/>
            </a:pPr>
            <a:r>
              <a:rPr b="0" lang="ru-RU" sz="1000" spc="-1" strike="noStrike">
                <a:solidFill>
                  <a:srgbClr val="000000"/>
                </a:solidFill>
                <a:latin typeface="Calibri"/>
                <a:ea typeface="Calibri"/>
              </a:rPr>
              <a:t>Потребительский кредит «Образовательный кредит с государственной поддержкой» ПАО Сбербанк (далее – Кредит) доступен при подаче кредитной заявки в офисе Банка для всех граждан РФ в возрасте от 14 до 75 лет в рамках предоставления государственной поддержки образовательного кредитования в соответствии с Постановлением Правительства РФ от 15 сентября 2020 г. № 1448 "О государственной поддержке образовательного кредитования" (вступил в силу с 1 января 2021). Кредит предоставляется с целью оплаты стоимости или части стоимости получаемых образовательных услуг в текущем учебном году или последующих периодах обучения по программам высшего образования. В период пользования Кредитом предоставляется Льготный период  </a:t>
            </a:r>
            <a:r>
              <a:rPr b="0" lang="ru-RU" sz="1000" spc="-1" strike="noStrike">
                <a:solidFill>
                  <a:srgbClr val="000000"/>
                </a:solidFill>
                <a:latin typeface="Calibri"/>
                <a:ea typeface="Calibri"/>
              </a:rPr>
              <a:t>по погашению кредита и уплате части процентов</a:t>
            </a:r>
            <a:r>
              <a:rPr b="0" lang="ru-RU" sz="1000" spc="-1" strike="noStrike">
                <a:solidFill>
                  <a:srgbClr val="000000"/>
                </a:solidFill>
                <a:latin typeface="Calibri"/>
                <a:ea typeface="Calibri"/>
              </a:rPr>
              <a:t>, который представляет собой</a:t>
            </a:r>
            <a:r>
              <a:rPr b="0" lang="ru-RU" sz="1000" spc="-1" strike="noStrike">
                <a:solidFill>
                  <a:srgbClr val="000000"/>
                </a:solidFill>
                <a:latin typeface="Calibri"/>
                <a:ea typeface="Calibri"/>
              </a:rPr>
              <a:t> оплату части процентов за 1-й и 2-й годы пользования образовательным кредитом из расчета не менее 60 процентов суммы платежа по процентной ставке в течение 1-го</a:t>
            </a:r>
            <a:r>
              <a:rPr b="0" lang="ru-RU" sz="105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1000" spc="-1" strike="noStrike">
                <a:solidFill>
                  <a:srgbClr val="000000"/>
                </a:solidFill>
                <a:latin typeface="Calibri"/>
                <a:ea typeface="Calibri"/>
              </a:rPr>
              <a:t>года пользования образовательным кредитом и не менее 40 процентов суммы платежа по процентной ставке в течение 2-го года пользования образовательным кредитом; заемщик осуществляет платежи по договору о предоставлении образовательного кредита в следующем порядке: начиная с начала пользования образовательным кредитом осуществляются платежи по погашению части текущих процентов за 1-й и 2-й годы пользования образовательным кредитом в соответствии с льготным периодом; начиная с 3-го года пользования образовательным кредитом осуществляются в полном объеме платежи по погашению текущих процентов за 3-й и последующие годы пользования образовательным кредитом; начиная с даты истечения льготного периода пользования образовательным кредитом осуществляются равные платежи по погашению суммы основного долга, текущих процентов и процентов за 1-й и 2-й годы пользования образовательным кредитом в части, по уплате которой была предоставлена отсрочка</a:t>
            </a:r>
            <a:r>
              <a:rPr b="0" lang="ru-RU" sz="1000" spc="-1" strike="noStrike">
                <a:solidFill>
                  <a:srgbClr val="000000"/>
                </a:solidFill>
                <a:latin typeface="Calibri"/>
                <a:ea typeface="Calibri"/>
              </a:rPr>
              <a:t>. Процентная ставка по Кредиту - 3%, ставка фиксированная. Максимальная сумма кредита определяется стоимостью образовательных услуг. Срок Кредита – 15 лет, возможно досрочное погашение без комиссии. </a:t>
            </a:r>
            <a:r>
              <a:rPr b="0" lang="ru-RU" sz="1000" spc="-1" strike="noStrike">
                <a:solidFill>
                  <a:srgbClr val="000000"/>
                </a:solidFill>
                <a:latin typeface="Calibri"/>
                <a:ea typeface="Calibri"/>
              </a:rPr>
              <a:t>Валюта Кредита — рубли РФ.  Итоговая сумма Кредита для конкретного заемщика определяется Банком индивидуально в зависимости от стоимости образовательных услуг. Комиссии и дополнительные расходы по Кредиту отсутствуют. Погашение Кредита — аннуитетными платежами. Ограничения по Кредиту: предоставляется на оплату образовательных услуг в ВУЗах. Банк вправе отказать в выдаче Кредита без объяснения причин. Изменение условий производится Банком в одностороннем порядке. Подробнее об условиях кредитования Банка, имеющихся ограничениях и иных условиях на </a:t>
            </a:r>
            <a:r>
              <a:rPr b="0" lang="ru-RU" sz="1000" spc="-1" strike="noStrike" u="sng">
                <a:solidFill>
                  <a:srgbClr val="0563c1"/>
                </a:solidFill>
                <a:uFillTx/>
                <a:latin typeface="Calibri"/>
                <a:ea typeface="Calibri"/>
                <a:hlinkClick r:id="rId3"/>
              </a:rPr>
              <a:t>www.sberbank.ru</a:t>
            </a:r>
            <a:r>
              <a:rPr b="0" lang="ru-RU" sz="1000" spc="-1" strike="noStrike">
                <a:solidFill>
                  <a:srgbClr val="000000"/>
                </a:solidFill>
                <a:latin typeface="Calibri"/>
                <a:ea typeface="Calibri"/>
              </a:rPr>
              <a:t> или по телефону </a:t>
            </a:r>
            <a:r>
              <a:rPr b="0" lang="ru-RU" sz="1000" spc="-1" strike="noStrike" u="sng">
                <a:solidFill>
                  <a:srgbClr val="0563c1"/>
                </a:solidFill>
                <a:uFillTx/>
                <a:latin typeface="Calibri"/>
                <a:ea typeface="Calibri"/>
                <a:hlinkClick r:id="rId4"/>
              </a:rPr>
              <a:t>8 (800) 555-55-50</a:t>
            </a:r>
            <a:r>
              <a:rPr b="0" lang="ru-RU" sz="1000" spc="-1" strike="noStrike">
                <a:solidFill>
                  <a:srgbClr val="000000"/>
                </a:solidFill>
                <a:latin typeface="Calibri"/>
                <a:ea typeface="Calibri"/>
              </a:rPr>
              <a:t>. ПАО Сбербанк. Генеральная лицензия Банка России на осуществление банковских операций № 1481 от 11.08.2015.</a:t>
            </a:r>
            <a:endParaRPr b="0" lang="ru-RU" sz="1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1152</TotalTime>
  <Application>LibreOffice/7.2.6.1$Windows_X86_64 LibreOffice_project/ce99d6a58f9368279ff1495b5b367eb64343b26c</Application>
  <AppVersion>15.0000</AppVersion>
  <Words>985</Words>
  <Paragraphs>79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2021-01-27T07:49:43Z</dcterms:created>
  <dc:creator>Всеволод Мулюков</dc:creator>
  <dc:description/>
  <dc:language>ru-RU</dc:language>
  <cp:lastModifiedBy/>
  <dcterms:modified xsi:type="dcterms:W3CDTF">2023-01-10T13:02:35Z</dcterms:modified>
  <cp:revision>83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8</vt:i4>
  </property>
</Properties>
</file>